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theme/theme2.xml" ContentType="application/vnd.openxmlformats-officedocument.theme+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modernComment_7F3E90CB_96E5CAF9.xml" ContentType="application/vnd.ms-powerpoint.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7FFFF401_94887BA2.xml" ContentType="application/vnd.ms-powerpoint.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7F3E90C9_31AB0AFB.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151" r:id="rId4"/>
    <p:sldMasterId id="2147484250" r:id="rId5"/>
    <p:sldMasterId id="2147484335" r:id="rId6"/>
  </p:sldMasterIdLst>
  <p:notesMasterIdLst>
    <p:notesMasterId r:id="rId22"/>
  </p:notesMasterIdLst>
  <p:handoutMasterIdLst>
    <p:handoutMasterId r:id="rId23"/>
  </p:handoutMasterIdLst>
  <p:sldIdLst>
    <p:sldId id="2147480578" r:id="rId7"/>
    <p:sldId id="260" r:id="rId8"/>
    <p:sldId id="2147480575" r:id="rId9"/>
    <p:sldId id="2134806732" r:id="rId10"/>
    <p:sldId id="2134806731" r:id="rId11"/>
    <p:sldId id="2134806730" r:id="rId12"/>
    <p:sldId id="2134806733" r:id="rId13"/>
    <p:sldId id="2147480576" r:id="rId14"/>
    <p:sldId id="2147480577" r:id="rId15"/>
    <p:sldId id="2134806727" r:id="rId16"/>
    <p:sldId id="2134806729" r:id="rId17"/>
    <p:sldId id="2147483485" r:id="rId18"/>
    <p:sldId id="256" r:id="rId19"/>
    <p:sldId id="2147480579" r:id="rId20"/>
    <p:sldId id="2147480567" r:id="rId21"/>
  </p:sldIdLst>
  <p:sldSz cx="12192000" cy="6858000"/>
  <p:notesSz cx="9928225" cy="6797675"/>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42" userDrawn="1">
          <p15:clr>
            <a:srgbClr val="A4A3A4"/>
          </p15:clr>
        </p15:guide>
        <p15:guide id="2" pos="312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EBA467-641D-5D12-AF61-43EE218FDC3E}" name="Kozlowski, Michael" initials="KM" userId="S::michael.kozlowski@softwareone.com::bcae8c71-3c8d-4092-8dcc-c2b862680ba3" providerId="AD"/>
  <p188:author id="{99780CA4-BDDB-9DB5-5311-1D821309669B}" name="Hamann, Kathrin" initials="HK" userId="S::kathrin.hamann@softwareone.com::bfcc18e7-fd38-4c11-be31-b986ccb3f7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rensel, Holger" initials="FH" lastIdx="1" clrIdx="0">
    <p:extLst>
      <p:ext uri="{19B8F6BF-5375-455C-9EA6-DF929625EA0E}">
        <p15:presenceInfo xmlns:p15="http://schemas.microsoft.com/office/powerpoint/2012/main" userId="S::holger.frensel@softwareone.com::d9daec5d-1fee-4d19-b73c-0e27f2b2aac6" providerId="AD"/>
      </p:ext>
    </p:extLst>
  </p:cmAuthor>
  <p:cmAuthor id="2" name="Kleine, Andre" initials="KA" lastIdx="52" clrIdx="1">
    <p:extLst>
      <p:ext uri="{19B8F6BF-5375-455C-9EA6-DF929625EA0E}">
        <p15:presenceInfo xmlns:p15="http://schemas.microsoft.com/office/powerpoint/2012/main" userId="S::andre.kleine@softwareone.com::dd49fbc3-64b5-4dca-a172-e4df375fa8e4" providerId="AD"/>
      </p:ext>
    </p:extLst>
  </p:cmAuthor>
  <p:cmAuthor id="3" name="Johnston, Ian" initials="JI" lastIdx="9" clrIdx="2">
    <p:extLst>
      <p:ext uri="{19B8F6BF-5375-455C-9EA6-DF929625EA0E}">
        <p15:presenceInfo xmlns:p15="http://schemas.microsoft.com/office/powerpoint/2012/main" userId="S::ian.johnston@softwareone.com::8e5a7d14-952b-408c-b8ab-317936ebfdff" providerId="AD"/>
      </p:ext>
    </p:extLst>
  </p:cmAuthor>
  <p:cmAuthor id="4" name="Sabacky, Jaroslav" initials="SJ" lastIdx="2" clrIdx="3">
    <p:extLst>
      <p:ext uri="{19B8F6BF-5375-455C-9EA6-DF929625EA0E}">
        <p15:presenceInfo xmlns:p15="http://schemas.microsoft.com/office/powerpoint/2012/main" userId="S::jaroslav.sabacky@softwareone.com::780d4ec9-af71-4ab0-a036-d8b6f77561b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00"/>
    <a:srgbClr val="000000"/>
    <a:srgbClr val="467303"/>
    <a:srgbClr val="DF526C"/>
    <a:srgbClr val="D93452"/>
    <a:srgbClr val="D21034"/>
    <a:srgbClr val="007E3A"/>
    <a:srgbClr val="4CAA5B"/>
    <a:srgbClr val="003C79"/>
    <a:srgbClr val="EF4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5D9DA7-D50F-D8C0-CB30-80157B90C881}" v="17" dt="2025-07-14T09:52:33.737"/>
    <p1510:client id="{FE86F12F-DB8A-5BEB-C471-FEF5A6E5C3DD}" v="33" dt="2025-07-14T09:46:53.2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503" autoAdjust="0"/>
  </p:normalViewPr>
  <p:slideViewPr>
    <p:cSldViewPr snapToGrid="0">
      <p:cViewPr varScale="1">
        <p:scale>
          <a:sx n="58" d="100"/>
          <a:sy n="58" d="100"/>
        </p:scale>
        <p:origin x="964" y="40"/>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2142"/>
        <p:guide pos="312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zlowski, Michael" userId="S::michael.kozlowski@softwareone.com::bcae8c71-3c8d-4092-8dcc-c2b862680ba3" providerId="AD" clId="Web-{9505AE98-7483-EB69-0C95-1C49EED5E669}"/>
    <pc:docChg chg="mod modSld">
      <pc:chgData name="Kozlowski, Michael" userId="S::michael.kozlowski@softwareone.com::bcae8c71-3c8d-4092-8dcc-c2b862680ba3" providerId="AD" clId="Web-{9505AE98-7483-EB69-0C95-1C49EED5E669}" dt="2025-06-24T14:58:07.826" v="26"/>
      <pc:docMkLst>
        <pc:docMk/>
      </pc:docMkLst>
      <pc:sldChg chg="modSp">
        <pc:chgData name="Kozlowski, Michael" userId="S::michael.kozlowski@softwareone.com::bcae8c71-3c8d-4092-8dcc-c2b862680ba3" providerId="AD" clId="Web-{9505AE98-7483-EB69-0C95-1C49EED5E669}" dt="2025-06-24T14:57:28.388" v="25" actId="20577"/>
        <pc:sldMkLst>
          <pc:docMk/>
          <pc:sldMk cId="833293051" sldId="2134806729"/>
        </pc:sldMkLst>
        <pc:spChg chg="mod">
          <ac:chgData name="Kozlowski, Michael" userId="S::michael.kozlowski@softwareone.com::bcae8c71-3c8d-4092-8dcc-c2b862680ba3" providerId="AD" clId="Web-{9505AE98-7483-EB69-0C95-1C49EED5E669}" dt="2025-06-24T14:56:11.028" v="20" actId="20577"/>
          <ac:spMkLst>
            <pc:docMk/>
            <pc:sldMk cId="833293051" sldId="2134806729"/>
            <ac:spMk id="7" creationId="{08793B13-FAB3-D450-40D4-A124A63F3B8A}"/>
          </ac:spMkLst>
        </pc:spChg>
        <pc:spChg chg="mod">
          <ac:chgData name="Kozlowski, Michael" userId="S::michael.kozlowski@softwareone.com::bcae8c71-3c8d-4092-8dcc-c2b862680ba3" providerId="AD" clId="Web-{9505AE98-7483-EB69-0C95-1C49EED5E669}" dt="2025-06-24T14:57:28.388" v="25" actId="20577"/>
          <ac:spMkLst>
            <pc:docMk/>
            <pc:sldMk cId="833293051" sldId="2134806729"/>
            <ac:spMk id="13" creationId="{136360E1-D007-0C74-8059-6BB6E7161AE7}"/>
          </ac:spMkLst>
        </pc:spChg>
      </pc:sldChg>
    </pc:docChg>
  </pc:docChgLst>
  <pc:docChgLst>
    <pc:chgData name="Kozlowski, Michael" userId="S::michael.kozlowski@softwareone.com::bcae8c71-3c8d-4092-8dcc-c2b862680ba3" providerId="AD" clId="Web-{19283AED-C487-51E9-6EA9-E920FA485C42}"/>
    <pc:docChg chg="modSld">
      <pc:chgData name="Kozlowski, Michael" userId="S::michael.kozlowski@softwareone.com::bcae8c71-3c8d-4092-8dcc-c2b862680ba3" providerId="AD" clId="Web-{19283AED-C487-51E9-6EA9-E920FA485C42}" dt="2025-07-07T13:40:34.794" v="26" actId="20577"/>
      <pc:docMkLst>
        <pc:docMk/>
      </pc:docMkLst>
      <pc:sldChg chg="modSp">
        <pc:chgData name="Kozlowski, Michael" userId="S::michael.kozlowski@softwareone.com::bcae8c71-3c8d-4092-8dcc-c2b862680ba3" providerId="AD" clId="Web-{19283AED-C487-51E9-6EA9-E920FA485C42}" dt="2025-07-07T13:40:34.794" v="26" actId="20577"/>
        <pc:sldMkLst>
          <pc:docMk/>
          <pc:sldMk cId="2491972514" sldId="2147480577"/>
        </pc:sldMkLst>
        <pc:spChg chg="mod">
          <ac:chgData name="Kozlowski, Michael" userId="S::michael.kozlowski@softwareone.com::bcae8c71-3c8d-4092-8dcc-c2b862680ba3" providerId="AD" clId="Web-{19283AED-C487-51E9-6EA9-E920FA485C42}" dt="2025-07-07T13:37:02.774" v="6" actId="20577"/>
          <ac:spMkLst>
            <pc:docMk/>
            <pc:sldMk cId="2491972514" sldId="2147480577"/>
            <ac:spMk id="19" creationId="{1EE27E93-9D95-7A4D-BB2C-98FF240BB67D}"/>
          </ac:spMkLst>
        </pc:spChg>
        <pc:spChg chg="mod">
          <ac:chgData name="Kozlowski, Michael" userId="S::michael.kozlowski@softwareone.com::bcae8c71-3c8d-4092-8dcc-c2b862680ba3" providerId="AD" clId="Web-{19283AED-C487-51E9-6EA9-E920FA485C42}" dt="2025-07-07T13:37:57.010" v="13" actId="20577"/>
          <ac:spMkLst>
            <pc:docMk/>
            <pc:sldMk cId="2491972514" sldId="2147480577"/>
            <ac:spMk id="22" creationId="{7A9D186A-6403-7CDE-E5C2-8C9A552B8D8F}"/>
          </ac:spMkLst>
        </pc:spChg>
        <pc:spChg chg="mod">
          <ac:chgData name="Kozlowski, Michael" userId="S::michael.kozlowski@softwareone.com::bcae8c71-3c8d-4092-8dcc-c2b862680ba3" providerId="AD" clId="Web-{19283AED-C487-51E9-6EA9-E920FA485C42}" dt="2025-07-07T13:39:01.917" v="18" actId="20577"/>
          <ac:spMkLst>
            <pc:docMk/>
            <pc:sldMk cId="2491972514" sldId="2147480577"/>
            <ac:spMk id="27" creationId="{B9DF0223-F7BB-3341-8A40-7488651AEE1E}"/>
          </ac:spMkLst>
        </pc:spChg>
        <pc:spChg chg="mod">
          <ac:chgData name="Kozlowski, Michael" userId="S::michael.kozlowski@softwareone.com::bcae8c71-3c8d-4092-8dcc-c2b862680ba3" providerId="AD" clId="Web-{19283AED-C487-51E9-6EA9-E920FA485C42}" dt="2025-07-07T13:40:34.794" v="26" actId="20577"/>
          <ac:spMkLst>
            <pc:docMk/>
            <pc:sldMk cId="2491972514" sldId="2147480577"/>
            <ac:spMk id="30" creationId="{B819DC45-D8B6-3823-329B-FE9E54BE1EDB}"/>
          </ac:spMkLst>
        </pc:spChg>
      </pc:sldChg>
    </pc:docChg>
  </pc:docChgLst>
  <pc:docChgLst>
    <pc:chgData name="Kozlowski, Michael" userId="S::michael.kozlowski@softwareone.com::bcae8c71-3c8d-4092-8dcc-c2b862680ba3" providerId="AD" clId="Web-{FE86F12F-DB8A-5BEB-C471-FEF5A6E5C3DD}"/>
    <pc:docChg chg="modSld">
      <pc:chgData name="Kozlowski, Michael" userId="S::michael.kozlowski@softwareone.com::bcae8c71-3c8d-4092-8dcc-c2b862680ba3" providerId="AD" clId="Web-{FE86F12F-DB8A-5BEB-C471-FEF5A6E5C3DD}" dt="2025-07-14T09:46:33.170" v="30"/>
      <pc:docMkLst>
        <pc:docMk/>
      </pc:docMkLst>
      <pc:sldChg chg="modSp">
        <pc:chgData name="Kozlowski, Michael" userId="S::michael.kozlowski@softwareone.com::bcae8c71-3c8d-4092-8dcc-c2b862680ba3" providerId="AD" clId="Web-{FE86F12F-DB8A-5BEB-C471-FEF5A6E5C3DD}" dt="2025-07-14T09:46:33.170" v="30"/>
        <pc:sldMkLst>
          <pc:docMk/>
          <pc:sldMk cId="277324283" sldId="2134806730"/>
        </pc:sldMkLst>
        <pc:graphicFrameChg chg="mod modGraphic">
          <ac:chgData name="Kozlowski, Michael" userId="S::michael.kozlowski@softwareone.com::bcae8c71-3c8d-4092-8dcc-c2b862680ba3" providerId="AD" clId="Web-{FE86F12F-DB8A-5BEB-C471-FEF5A6E5C3DD}" dt="2025-07-14T09:46:33.170" v="30"/>
          <ac:graphicFrameMkLst>
            <pc:docMk/>
            <pc:sldMk cId="277324283" sldId="2134806730"/>
            <ac:graphicFrameMk id="7" creationId="{ABEF2689-F9FB-2FBF-58BD-91BCA983BDF7}"/>
          </ac:graphicFrameMkLst>
        </pc:graphicFrameChg>
      </pc:sldChg>
    </pc:docChg>
  </pc:docChgLst>
  <pc:docChgLst>
    <pc:chgData name="Narula, Charu" userId="b56383b3-a5ee-44db-8acf-152ad7cef5c9" providerId="ADAL" clId="{2A540766-60BF-4462-85D8-D68291606053}"/>
    <pc:docChg chg="undo redo custSel addSld delSld modSld delMainMaster modMainMaster">
      <pc:chgData name="Narula, Charu" userId="b56383b3-a5ee-44db-8acf-152ad7cef5c9" providerId="ADAL" clId="{2A540766-60BF-4462-85D8-D68291606053}" dt="2025-06-23T04:58:54.075" v="135" actId="6549"/>
      <pc:docMkLst>
        <pc:docMk/>
      </pc:docMkLst>
      <pc:sldChg chg="modSp add mod">
        <pc:chgData name="Narula, Charu" userId="b56383b3-a5ee-44db-8acf-152ad7cef5c9" providerId="ADAL" clId="{2A540766-60BF-4462-85D8-D68291606053}" dt="2025-06-23T04:29:09.359" v="104" actId="2710"/>
        <pc:sldMkLst>
          <pc:docMk/>
          <pc:sldMk cId="3587432784" sldId="256"/>
        </pc:sldMkLst>
        <pc:spChg chg="mod">
          <ac:chgData name="Narula, Charu" userId="b56383b3-a5ee-44db-8acf-152ad7cef5c9" providerId="ADAL" clId="{2A540766-60BF-4462-85D8-D68291606053}" dt="2025-06-23T04:29:09.359" v="104" actId="2710"/>
          <ac:spMkLst>
            <pc:docMk/>
            <pc:sldMk cId="3587432784" sldId="256"/>
            <ac:spMk id="3" creationId="{FD106E76-F2C7-918C-4FEB-13419974228A}"/>
          </ac:spMkLst>
        </pc:spChg>
      </pc:sldChg>
      <pc:sldChg chg="addSp delSp modSp mod modClrScheme chgLayout">
        <pc:chgData name="Narula, Charu" userId="b56383b3-a5ee-44db-8acf-152ad7cef5c9" providerId="ADAL" clId="{2A540766-60BF-4462-85D8-D68291606053}" dt="2025-06-23T04:29:59.122" v="115" actId="1076"/>
        <pc:sldMkLst>
          <pc:docMk/>
          <pc:sldMk cId="3315937792" sldId="260"/>
        </pc:sldMkLst>
        <pc:spChg chg="mod ord">
          <ac:chgData name="Narula, Charu" userId="b56383b3-a5ee-44db-8acf-152ad7cef5c9" providerId="ADAL" clId="{2A540766-60BF-4462-85D8-D68291606053}" dt="2025-06-23T04:19:43.770" v="85" actId="700"/>
          <ac:spMkLst>
            <pc:docMk/>
            <pc:sldMk cId="3315937792" sldId="260"/>
            <ac:spMk id="4" creationId="{D59004E4-2D62-0764-4BA9-98EEAC142B91}"/>
          </ac:spMkLst>
        </pc:spChg>
        <pc:spChg chg="add mod ord">
          <ac:chgData name="Narula, Charu" userId="b56383b3-a5ee-44db-8acf-152ad7cef5c9" providerId="ADAL" clId="{2A540766-60BF-4462-85D8-D68291606053}" dt="2025-06-23T04:29:59.122" v="115" actId="1076"/>
          <ac:spMkLst>
            <pc:docMk/>
            <pc:sldMk cId="3315937792" sldId="260"/>
            <ac:spMk id="8" creationId="{B1707362-9D18-16F5-34B5-63E10F02D289}"/>
          </ac:spMkLst>
        </pc:spChg>
        <pc:spChg chg="add mod ord">
          <ac:chgData name="Narula, Charu" userId="b56383b3-a5ee-44db-8acf-152ad7cef5c9" providerId="ADAL" clId="{2A540766-60BF-4462-85D8-D68291606053}" dt="2025-06-23T04:19:43.770" v="85" actId="700"/>
          <ac:spMkLst>
            <pc:docMk/>
            <pc:sldMk cId="3315937792" sldId="260"/>
            <ac:spMk id="15" creationId="{435EEAAB-EB6A-5EE5-8BAE-6630052D52C1}"/>
          </ac:spMkLst>
        </pc:spChg>
        <pc:spChg chg="add mod ord">
          <ac:chgData name="Narula, Charu" userId="b56383b3-a5ee-44db-8acf-152ad7cef5c9" providerId="ADAL" clId="{2A540766-60BF-4462-85D8-D68291606053}" dt="2025-06-23T04:19:43.770" v="85" actId="700"/>
          <ac:spMkLst>
            <pc:docMk/>
            <pc:sldMk cId="3315937792" sldId="260"/>
            <ac:spMk id="17" creationId="{7CF39D4B-1C93-136A-615E-AD2E9708211D}"/>
          </ac:spMkLst>
        </pc:spChg>
        <pc:spChg chg="mod">
          <ac:chgData name="Narula, Charu" userId="b56383b3-a5ee-44db-8acf-152ad7cef5c9" providerId="ADAL" clId="{2A540766-60BF-4462-85D8-D68291606053}" dt="2025-06-23T04:29:56.093" v="114" actId="1076"/>
          <ac:spMkLst>
            <pc:docMk/>
            <pc:sldMk cId="3315937792" sldId="260"/>
            <ac:spMk id="42" creationId="{3E2500D9-CF4D-C011-C23E-B170FC5F5AFD}"/>
          </ac:spMkLst>
        </pc:spChg>
        <pc:picChg chg="add mod ord modCrop">
          <ac:chgData name="Narula, Charu" userId="b56383b3-a5ee-44db-8acf-152ad7cef5c9" providerId="ADAL" clId="{2A540766-60BF-4462-85D8-D68291606053}" dt="2025-06-23T04:29:47.326" v="112" actId="14100"/>
          <ac:picMkLst>
            <pc:docMk/>
            <pc:sldMk cId="3315937792" sldId="260"/>
            <ac:picMk id="19" creationId="{F2B3AB90-544A-5A51-DC63-5251B60D8821}"/>
          </ac:picMkLst>
        </pc:picChg>
      </pc:sldChg>
      <pc:sldChg chg="modSp del">
        <pc:chgData name="Narula, Charu" userId="b56383b3-a5ee-44db-8acf-152ad7cef5c9" providerId="ADAL" clId="{2A540766-60BF-4462-85D8-D68291606053}" dt="2025-06-23T04:29:11.523" v="105" actId="47"/>
        <pc:sldMkLst>
          <pc:docMk/>
          <pc:sldMk cId="3059048383" sldId="288"/>
        </pc:sldMkLst>
      </pc:sldChg>
      <pc:sldChg chg="addSp delSp modSp mod modClrScheme chgLayout">
        <pc:chgData name="Narula, Charu" userId="b56383b3-a5ee-44db-8acf-152ad7cef5c9" providerId="ADAL" clId="{2A540766-60BF-4462-85D8-D68291606053}" dt="2025-06-22T18:51:25.775" v="28" actId="478"/>
        <pc:sldMkLst>
          <pc:docMk/>
          <pc:sldMk cId="2711117886" sldId="2134806727"/>
        </pc:sldMkLst>
        <pc:spChg chg="mod ord">
          <ac:chgData name="Narula, Charu" userId="b56383b3-a5ee-44db-8acf-152ad7cef5c9" providerId="ADAL" clId="{2A540766-60BF-4462-85D8-D68291606053}" dt="2025-06-22T18:51:12.756" v="25" actId="700"/>
          <ac:spMkLst>
            <pc:docMk/>
            <pc:sldMk cId="2711117886" sldId="2134806727"/>
            <ac:spMk id="2" creationId="{6DD626DA-3A96-6302-A578-B546371D3216}"/>
          </ac:spMkLst>
        </pc:spChg>
        <pc:spChg chg="add mod">
          <ac:chgData name="Narula, Charu" userId="b56383b3-a5ee-44db-8acf-152ad7cef5c9" providerId="ADAL" clId="{2A540766-60BF-4462-85D8-D68291606053}" dt="2025-06-22T18:51:21.550" v="27"/>
          <ac:spMkLst>
            <pc:docMk/>
            <pc:sldMk cId="2711117886" sldId="2134806727"/>
            <ac:spMk id="10" creationId="{D70EC90B-6BC6-6B81-C66A-51412C387233}"/>
          </ac:spMkLst>
        </pc:spChg>
        <pc:spChg chg="add del mod">
          <ac:chgData name="Narula, Charu" userId="b56383b3-a5ee-44db-8acf-152ad7cef5c9" providerId="ADAL" clId="{2A540766-60BF-4462-85D8-D68291606053}" dt="2025-06-22T18:51:12.756" v="25" actId="700"/>
          <ac:spMkLst>
            <pc:docMk/>
            <pc:sldMk cId="2711117886" sldId="2134806727"/>
            <ac:spMk id="14" creationId="{244700A0-4635-B8E5-66C7-9AD079DF174F}"/>
          </ac:spMkLst>
        </pc:spChg>
        <pc:picChg chg="mod ord">
          <ac:chgData name="Narula, Charu" userId="b56383b3-a5ee-44db-8acf-152ad7cef5c9" providerId="ADAL" clId="{2A540766-60BF-4462-85D8-D68291606053}" dt="2025-06-22T18:51:12.756" v="25" actId="700"/>
          <ac:picMkLst>
            <pc:docMk/>
            <pc:sldMk cId="2711117886" sldId="2134806727"/>
            <ac:picMk id="15" creationId="{379B45B2-5736-9DD6-E27E-0DDB4554E352}"/>
          </ac:picMkLst>
        </pc:picChg>
      </pc:sldChg>
      <pc:sldChg chg="addSp delSp modSp mod modClrScheme chgLayout">
        <pc:chgData name="Narula, Charu" userId="b56383b3-a5ee-44db-8acf-152ad7cef5c9" providerId="ADAL" clId="{2A540766-60BF-4462-85D8-D68291606053}" dt="2025-06-22T18:51:19.236" v="26"/>
        <pc:sldMkLst>
          <pc:docMk/>
          <pc:sldMk cId="833293051" sldId="2134806729"/>
        </pc:sldMkLst>
        <pc:spChg chg="mod ord">
          <ac:chgData name="Narula, Charu" userId="b56383b3-a5ee-44db-8acf-152ad7cef5c9" providerId="ADAL" clId="{2A540766-60BF-4462-85D8-D68291606053}" dt="2025-06-22T18:51:12.756" v="25" actId="700"/>
          <ac:spMkLst>
            <pc:docMk/>
            <pc:sldMk cId="833293051" sldId="2134806729"/>
            <ac:spMk id="9" creationId="{7FA52AE5-3489-F180-5FB2-73524B8061AD}"/>
          </ac:spMkLst>
        </pc:spChg>
        <pc:spChg chg="mod ord">
          <ac:chgData name="Narula, Charu" userId="b56383b3-a5ee-44db-8acf-152ad7cef5c9" providerId="ADAL" clId="{2A540766-60BF-4462-85D8-D68291606053}" dt="2025-06-22T18:51:12.756" v="25" actId="700"/>
          <ac:spMkLst>
            <pc:docMk/>
            <pc:sldMk cId="833293051" sldId="2134806729"/>
            <ac:spMk id="13" creationId="{136360E1-D007-0C74-8059-6BB6E7161AE7}"/>
          </ac:spMkLst>
        </pc:spChg>
        <pc:spChg chg="add del mod">
          <ac:chgData name="Narula, Charu" userId="b56383b3-a5ee-44db-8acf-152ad7cef5c9" providerId="ADAL" clId="{2A540766-60BF-4462-85D8-D68291606053}" dt="2025-06-22T18:51:12.756" v="25" actId="700"/>
          <ac:spMkLst>
            <pc:docMk/>
            <pc:sldMk cId="833293051" sldId="2134806729"/>
            <ac:spMk id="14" creationId="{55172FC5-A4E2-6489-0EDF-56314EFF8854}"/>
          </ac:spMkLst>
        </pc:spChg>
        <pc:spChg chg="add mod">
          <ac:chgData name="Narula, Charu" userId="b56383b3-a5ee-44db-8acf-152ad7cef5c9" providerId="ADAL" clId="{2A540766-60BF-4462-85D8-D68291606053}" dt="2025-06-22T18:51:19.236" v="26"/>
          <ac:spMkLst>
            <pc:docMk/>
            <pc:sldMk cId="833293051" sldId="2134806729"/>
            <ac:spMk id="21" creationId="{7BB14DAB-D37A-7EEA-841B-530987F65477}"/>
          </ac:spMkLst>
        </pc:spChg>
        <pc:picChg chg="mod ord">
          <ac:chgData name="Narula, Charu" userId="b56383b3-a5ee-44db-8acf-152ad7cef5c9" providerId="ADAL" clId="{2A540766-60BF-4462-85D8-D68291606053}" dt="2025-06-22T18:51:12.756" v="25" actId="700"/>
          <ac:picMkLst>
            <pc:docMk/>
            <pc:sldMk cId="833293051" sldId="2134806729"/>
            <ac:picMk id="15" creationId="{0F2F8BD6-C97F-A8E4-E260-660CE0D66736}"/>
          </ac:picMkLst>
        </pc:picChg>
      </pc:sldChg>
      <pc:sldChg chg="addSp delSp modSp mod modClrScheme chgLayout">
        <pc:chgData name="Narula, Charu" userId="b56383b3-a5ee-44db-8acf-152ad7cef5c9" providerId="ADAL" clId="{2A540766-60BF-4462-85D8-D68291606053}" dt="2025-06-23T04:58:15.493" v="120" actId="20577"/>
        <pc:sldMkLst>
          <pc:docMk/>
          <pc:sldMk cId="277324283" sldId="2134806730"/>
        </pc:sldMkLst>
        <pc:spChg chg="mod ord">
          <ac:chgData name="Narula, Charu" userId="b56383b3-a5ee-44db-8acf-152ad7cef5c9" providerId="ADAL" clId="{2A540766-60BF-4462-85D8-D68291606053}" dt="2025-06-22T18:51:12.756" v="25" actId="700"/>
          <ac:spMkLst>
            <pc:docMk/>
            <pc:sldMk cId="277324283" sldId="2134806730"/>
            <ac:spMk id="2" creationId="{C902A099-8263-D1E2-4B89-BAAF24EB9F1D}"/>
          </ac:spMkLst>
        </pc:spChg>
        <pc:spChg chg="add mod">
          <ac:chgData name="Narula, Charu" userId="b56383b3-a5ee-44db-8acf-152ad7cef5c9" providerId="ADAL" clId="{2A540766-60BF-4462-85D8-D68291606053}" dt="2025-06-22T18:51:45.692" v="36"/>
          <ac:spMkLst>
            <pc:docMk/>
            <pc:sldMk cId="277324283" sldId="2134806730"/>
            <ac:spMk id="5" creationId="{3792F5A0-75E8-9F72-78BA-2C515B7EB155}"/>
          </ac:spMkLst>
        </pc:spChg>
        <pc:spChg chg="add del mod ord">
          <ac:chgData name="Narula, Charu" userId="b56383b3-a5ee-44db-8acf-152ad7cef5c9" providerId="ADAL" clId="{2A540766-60BF-4462-85D8-D68291606053}" dt="2025-06-22T18:51:12.756" v="25" actId="700"/>
          <ac:spMkLst>
            <pc:docMk/>
            <pc:sldMk cId="277324283" sldId="2134806730"/>
            <ac:spMk id="12" creationId="{0C80E43E-DF63-C158-2194-450AE0E6B5B0}"/>
          </ac:spMkLst>
        </pc:spChg>
        <pc:spChg chg="mod ord">
          <ac:chgData name="Narula, Charu" userId="b56383b3-a5ee-44db-8acf-152ad7cef5c9" providerId="ADAL" clId="{2A540766-60BF-4462-85D8-D68291606053}" dt="2025-06-23T04:58:15.493" v="120" actId="20577"/>
          <ac:spMkLst>
            <pc:docMk/>
            <pc:sldMk cId="277324283" sldId="2134806730"/>
            <ac:spMk id="13" creationId="{93838C12-F825-6F4A-738D-4CC1463E71A7}"/>
          </ac:spMkLst>
        </pc:spChg>
        <pc:spChg chg="add del mod">
          <ac:chgData name="Narula, Charu" userId="b56383b3-a5ee-44db-8acf-152ad7cef5c9" providerId="ADAL" clId="{2A540766-60BF-4462-85D8-D68291606053}" dt="2025-06-22T18:51:12.756" v="25" actId="700"/>
          <ac:spMkLst>
            <pc:docMk/>
            <pc:sldMk cId="277324283" sldId="2134806730"/>
            <ac:spMk id="14" creationId="{9EF19B97-6DF7-E592-4406-4D22C2CF6CD3}"/>
          </ac:spMkLst>
        </pc:spChg>
        <pc:picChg chg="mod ord">
          <ac:chgData name="Narula, Charu" userId="b56383b3-a5ee-44db-8acf-152ad7cef5c9" providerId="ADAL" clId="{2A540766-60BF-4462-85D8-D68291606053}" dt="2025-06-22T18:51:12.756" v="25" actId="700"/>
          <ac:picMkLst>
            <pc:docMk/>
            <pc:sldMk cId="277324283" sldId="2134806730"/>
            <ac:picMk id="15" creationId="{4868A111-BFBD-9EBF-2CC3-E0AF989B4A23}"/>
          </ac:picMkLst>
        </pc:picChg>
      </pc:sldChg>
      <pc:sldChg chg="addSp delSp modSp mod modClrScheme chgLayout">
        <pc:chgData name="Narula, Charu" userId="b56383b3-a5ee-44db-8acf-152ad7cef5c9" providerId="ADAL" clId="{2A540766-60BF-4462-85D8-D68291606053}" dt="2025-06-23T04:58:54.075" v="135" actId="6549"/>
        <pc:sldMkLst>
          <pc:docMk/>
          <pc:sldMk cId="2531642105" sldId="2134806731"/>
        </pc:sldMkLst>
        <pc:spChg chg="mod ord">
          <ac:chgData name="Narula, Charu" userId="b56383b3-a5ee-44db-8acf-152ad7cef5c9" providerId="ADAL" clId="{2A540766-60BF-4462-85D8-D68291606053}" dt="2025-06-22T18:51:12.756" v="25" actId="700"/>
          <ac:spMkLst>
            <pc:docMk/>
            <pc:sldMk cId="2531642105" sldId="2134806731"/>
            <ac:spMk id="2" creationId="{866EC463-5417-7A76-978C-DB12A3B0AAD3}"/>
          </ac:spMkLst>
        </pc:spChg>
        <pc:spChg chg="add mod">
          <ac:chgData name="Narula, Charu" userId="b56383b3-a5ee-44db-8acf-152ad7cef5c9" providerId="ADAL" clId="{2A540766-60BF-4462-85D8-D68291606053}" dt="2025-06-22T18:51:47.722" v="37"/>
          <ac:spMkLst>
            <pc:docMk/>
            <pc:sldMk cId="2531642105" sldId="2134806731"/>
            <ac:spMk id="5" creationId="{15E1947A-C9E9-5547-1878-EB93DEB04388}"/>
          </ac:spMkLst>
        </pc:spChg>
        <pc:spChg chg="add del mod ord">
          <ac:chgData name="Narula, Charu" userId="b56383b3-a5ee-44db-8acf-152ad7cef5c9" providerId="ADAL" clId="{2A540766-60BF-4462-85D8-D68291606053}" dt="2025-06-22T18:51:12.756" v="25" actId="700"/>
          <ac:spMkLst>
            <pc:docMk/>
            <pc:sldMk cId="2531642105" sldId="2134806731"/>
            <ac:spMk id="12" creationId="{B4FE755C-23B6-4B52-BEB2-EBE7EC530320}"/>
          </ac:spMkLst>
        </pc:spChg>
        <pc:spChg chg="mod ord">
          <ac:chgData name="Narula, Charu" userId="b56383b3-a5ee-44db-8acf-152ad7cef5c9" providerId="ADAL" clId="{2A540766-60BF-4462-85D8-D68291606053}" dt="2025-06-23T04:58:54.075" v="135" actId="6549"/>
          <ac:spMkLst>
            <pc:docMk/>
            <pc:sldMk cId="2531642105" sldId="2134806731"/>
            <ac:spMk id="13" creationId="{FC52154A-EB8B-4517-2A46-2B41469B08BF}"/>
          </ac:spMkLst>
        </pc:spChg>
        <pc:spChg chg="add del mod">
          <ac:chgData name="Narula, Charu" userId="b56383b3-a5ee-44db-8acf-152ad7cef5c9" providerId="ADAL" clId="{2A540766-60BF-4462-85D8-D68291606053}" dt="2025-06-22T18:51:12.756" v="25" actId="700"/>
          <ac:spMkLst>
            <pc:docMk/>
            <pc:sldMk cId="2531642105" sldId="2134806731"/>
            <ac:spMk id="14" creationId="{21F92E28-1BB6-B4C7-56C9-6424C28C0FAA}"/>
          </ac:spMkLst>
        </pc:spChg>
        <pc:picChg chg="mod ord">
          <ac:chgData name="Narula, Charu" userId="b56383b3-a5ee-44db-8acf-152ad7cef5c9" providerId="ADAL" clId="{2A540766-60BF-4462-85D8-D68291606053}" dt="2025-06-22T18:51:12.756" v="25" actId="700"/>
          <ac:picMkLst>
            <pc:docMk/>
            <pc:sldMk cId="2531642105" sldId="2134806731"/>
            <ac:picMk id="15" creationId="{D6EEB19D-3DD5-45EE-14EB-11DE3EC1F3AD}"/>
          </ac:picMkLst>
        </pc:picChg>
      </pc:sldChg>
      <pc:sldChg chg="addSp delSp modSp mod modClrScheme chgLayout">
        <pc:chgData name="Narula, Charu" userId="b56383b3-a5ee-44db-8acf-152ad7cef5c9" providerId="ADAL" clId="{2A540766-60BF-4462-85D8-D68291606053}" dt="2025-06-22T18:52:37.605" v="44"/>
        <pc:sldMkLst>
          <pc:docMk/>
          <pc:sldMk cId="3949397584" sldId="2134806732"/>
        </pc:sldMkLst>
        <pc:spChg chg="mod ord">
          <ac:chgData name="Narula, Charu" userId="b56383b3-a5ee-44db-8acf-152ad7cef5c9" providerId="ADAL" clId="{2A540766-60BF-4462-85D8-D68291606053}" dt="2025-06-22T18:51:12.756" v="25" actId="700"/>
          <ac:spMkLst>
            <pc:docMk/>
            <pc:sldMk cId="3949397584" sldId="2134806732"/>
            <ac:spMk id="6" creationId="{4742C23E-3571-727E-F99D-F9CD3DEE97B7}"/>
          </ac:spMkLst>
        </pc:spChg>
        <pc:spChg chg="add del mod">
          <ac:chgData name="Narula, Charu" userId="b56383b3-a5ee-44db-8acf-152ad7cef5c9" providerId="ADAL" clId="{2A540766-60BF-4462-85D8-D68291606053}" dt="2025-06-22T18:51:12.756" v="25" actId="700"/>
          <ac:spMkLst>
            <pc:docMk/>
            <pc:sldMk cId="3949397584" sldId="2134806732"/>
            <ac:spMk id="14" creationId="{539CC910-3C08-84A6-2E5C-B816361038FB}"/>
          </ac:spMkLst>
        </pc:spChg>
        <pc:spChg chg="add mod">
          <ac:chgData name="Narula, Charu" userId="b56383b3-a5ee-44db-8acf-152ad7cef5c9" providerId="ADAL" clId="{2A540766-60BF-4462-85D8-D68291606053}" dt="2025-06-22T18:52:37.605" v="44"/>
          <ac:spMkLst>
            <pc:docMk/>
            <pc:sldMk cId="3949397584" sldId="2134806732"/>
            <ac:spMk id="16" creationId="{9CC492CF-AB04-C073-81FC-780D9EA7B728}"/>
          </ac:spMkLst>
        </pc:spChg>
        <pc:picChg chg="mod ord">
          <ac:chgData name="Narula, Charu" userId="b56383b3-a5ee-44db-8acf-152ad7cef5c9" providerId="ADAL" clId="{2A540766-60BF-4462-85D8-D68291606053}" dt="2025-06-22T18:51:12.756" v="25" actId="700"/>
          <ac:picMkLst>
            <pc:docMk/>
            <pc:sldMk cId="3949397584" sldId="2134806732"/>
            <ac:picMk id="15" creationId="{4188B8B4-BD98-BA9E-3F9E-08C55032B6F8}"/>
          </ac:picMkLst>
        </pc:picChg>
      </pc:sldChg>
      <pc:sldChg chg="addSp delSp modSp mod modClrScheme chgLayout">
        <pc:chgData name="Narula, Charu" userId="b56383b3-a5ee-44db-8acf-152ad7cef5c9" providerId="ADAL" clId="{2A540766-60BF-4462-85D8-D68291606053}" dt="2025-06-23T04:58:28.260" v="121" actId="20577"/>
        <pc:sldMkLst>
          <pc:docMk/>
          <pc:sldMk cId="816156388" sldId="2134806733"/>
        </pc:sldMkLst>
        <pc:spChg chg="mod">
          <ac:chgData name="Narula, Charu" userId="b56383b3-a5ee-44db-8acf-152ad7cef5c9" providerId="ADAL" clId="{2A540766-60BF-4462-85D8-D68291606053}" dt="2025-06-22T18:48:48.215" v="9"/>
          <ac:spMkLst>
            <pc:docMk/>
            <pc:sldMk cId="816156388" sldId="2134806733"/>
            <ac:spMk id="4" creationId="{70248103-56AD-013B-6D66-92A6E1F5D8C2}"/>
          </ac:spMkLst>
        </pc:spChg>
        <pc:spChg chg="add mod">
          <ac:chgData name="Narula, Charu" userId="b56383b3-a5ee-44db-8acf-152ad7cef5c9" providerId="ADAL" clId="{2A540766-60BF-4462-85D8-D68291606053}" dt="2025-06-22T18:51:43.941" v="35"/>
          <ac:spMkLst>
            <pc:docMk/>
            <pc:sldMk cId="816156388" sldId="2134806733"/>
            <ac:spMk id="7" creationId="{8D2B2B6B-6603-F7C2-A39B-8E14D849B4AB}"/>
          </ac:spMkLst>
        </pc:spChg>
        <pc:spChg chg="add del mod ord">
          <ac:chgData name="Narula, Charu" userId="b56383b3-a5ee-44db-8acf-152ad7cef5c9" providerId="ADAL" clId="{2A540766-60BF-4462-85D8-D68291606053}" dt="2025-06-22T18:51:12.756" v="25" actId="700"/>
          <ac:spMkLst>
            <pc:docMk/>
            <pc:sldMk cId="816156388" sldId="2134806733"/>
            <ac:spMk id="12" creationId="{C7969BA2-1AD5-CE3A-FF19-591E1F64DE3A}"/>
          </ac:spMkLst>
        </pc:spChg>
        <pc:spChg chg="mod ord">
          <ac:chgData name="Narula, Charu" userId="b56383b3-a5ee-44db-8acf-152ad7cef5c9" providerId="ADAL" clId="{2A540766-60BF-4462-85D8-D68291606053}" dt="2025-06-23T04:58:28.260" v="121" actId="20577"/>
          <ac:spMkLst>
            <pc:docMk/>
            <pc:sldMk cId="816156388" sldId="2134806733"/>
            <ac:spMk id="13" creationId="{5D5F5F0C-E20E-B27D-ECBD-A0937B773F90}"/>
          </ac:spMkLst>
        </pc:spChg>
        <pc:spChg chg="add del mod">
          <ac:chgData name="Narula, Charu" userId="b56383b3-a5ee-44db-8acf-152ad7cef5c9" providerId="ADAL" clId="{2A540766-60BF-4462-85D8-D68291606053}" dt="2025-06-22T18:51:12.756" v="25" actId="700"/>
          <ac:spMkLst>
            <pc:docMk/>
            <pc:sldMk cId="816156388" sldId="2134806733"/>
            <ac:spMk id="14" creationId="{CB1F7EBB-EC6C-33AA-B6E4-10E383DF8AFA}"/>
          </ac:spMkLst>
        </pc:spChg>
        <pc:picChg chg="mod ord">
          <ac:chgData name="Narula, Charu" userId="b56383b3-a5ee-44db-8acf-152ad7cef5c9" providerId="ADAL" clId="{2A540766-60BF-4462-85D8-D68291606053}" dt="2025-06-22T18:51:12.756" v="25" actId="700"/>
          <ac:picMkLst>
            <pc:docMk/>
            <pc:sldMk cId="816156388" sldId="2134806733"/>
            <ac:picMk id="15" creationId="{7E797F5D-4948-6E69-AF02-E7591DA2956A}"/>
          </ac:picMkLst>
        </pc:picChg>
      </pc:sldChg>
      <pc:sldChg chg="delSp mod">
        <pc:chgData name="Narula, Charu" userId="b56383b3-a5ee-44db-8acf-152ad7cef5c9" providerId="ADAL" clId="{2A540766-60BF-4462-85D8-D68291606053}" dt="2025-06-22T18:47:44.965" v="0" actId="478"/>
        <pc:sldMkLst>
          <pc:docMk/>
          <pc:sldMk cId="1723168151" sldId="2147480567"/>
        </pc:sldMkLst>
      </pc:sldChg>
      <pc:sldChg chg="addSp delSp modSp mod modClrScheme chgLayout">
        <pc:chgData name="Narula, Charu" userId="b56383b3-a5ee-44db-8acf-152ad7cef5c9" providerId="ADAL" clId="{2A540766-60BF-4462-85D8-D68291606053}" dt="2025-06-23T04:43:51.664" v="118" actId="20577"/>
        <pc:sldMkLst>
          <pc:docMk/>
          <pc:sldMk cId="757563831" sldId="2147480576"/>
        </pc:sldMkLst>
        <pc:spChg chg="mod ord">
          <ac:chgData name="Narula, Charu" userId="b56383b3-a5ee-44db-8acf-152ad7cef5c9" providerId="ADAL" clId="{2A540766-60BF-4462-85D8-D68291606053}" dt="2025-06-23T04:43:51.664" v="118" actId="20577"/>
          <ac:spMkLst>
            <pc:docMk/>
            <pc:sldMk cId="757563831" sldId="2147480576"/>
            <ac:spMk id="13" creationId="{701C9553-A9FE-7AB5-F303-BEEEB8A08422}"/>
          </ac:spMkLst>
        </pc:spChg>
        <pc:spChg chg="add del mod">
          <ac:chgData name="Narula, Charu" userId="b56383b3-a5ee-44db-8acf-152ad7cef5c9" providerId="ADAL" clId="{2A540766-60BF-4462-85D8-D68291606053}" dt="2025-06-22T18:51:12.756" v="25" actId="700"/>
          <ac:spMkLst>
            <pc:docMk/>
            <pc:sldMk cId="757563831" sldId="2147480576"/>
            <ac:spMk id="14" creationId="{F2FB3B8E-6342-6168-32A5-363A0509D1E3}"/>
          </ac:spMkLst>
        </pc:spChg>
        <pc:spChg chg="mod ord">
          <ac:chgData name="Narula, Charu" userId="b56383b3-a5ee-44db-8acf-152ad7cef5c9" providerId="ADAL" clId="{2A540766-60BF-4462-85D8-D68291606053}" dt="2025-06-22T18:51:12.756" v="25" actId="700"/>
          <ac:spMkLst>
            <pc:docMk/>
            <pc:sldMk cId="757563831" sldId="2147480576"/>
            <ac:spMk id="24" creationId="{92E83434-555F-1F4D-20D6-5E7D03CDBA4B}"/>
          </ac:spMkLst>
        </pc:spChg>
        <pc:spChg chg="add mod">
          <ac:chgData name="Narula, Charu" userId="b56383b3-a5ee-44db-8acf-152ad7cef5c9" providerId="ADAL" clId="{2A540766-60BF-4462-85D8-D68291606053}" dt="2025-06-22T18:51:36.033" v="32"/>
          <ac:spMkLst>
            <pc:docMk/>
            <pc:sldMk cId="757563831" sldId="2147480576"/>
            <ac:spMk id="26" creationId="{CFE9974A-8422-C77D-ADBA-EE28E2D37A3F}"/>
          </ac:spMkLst>
        </pc:spChg>
        <pc:grpChg chg="mod">
          <ac:chgData name="Narula, Charu" userId="b56383b3-a5ee-44db-8acf-152ad7cef5c9" providerId="ADAL" clId="{2A540766-60BF-4462-85D8-D68291606053}" dt="2025-06-22T18:52:51.399" v="60" actId="1036"/>
          <ac:grpSpMkLst>
            <pc:docMk/>
            <pc:sldMk cId="757563831" sldId="2147480576"/>
            <ac:grpSpMk id="3" creationId="{CAD7E912-DCAD-9EF8-EBDF-1DB98CAD8D34}"/>
          </ac:grpSpMkLst>
        </pc:grpChg>
        <pc:grpChg chg="mod">
          <ac:chgData name="Narula, Charu" userId="b56383b3-a5ee-44db-8acf-152ad7cef5c9" providerId="ADAL" clId="{2A540766-60BF-4462-85D8-D68291606053}" dt="2025-06-22T18:52:51.399" v="60" actId="1036"/>
          <ac:grpSpMkLst>
            <pc:docMk/>
            <pc:sldMk cId="757563831" sldId="2147480576"/>
            <ac:grpSpMk id="17" creationId="{67153E64-5EC6-5C6D-48DF-D5CB0DAC5268}"/>
          </ac:grpSpMkLst>
        </pc:grpChg>
        <pc:picChg chg="mod">
          <ac:chgData name="Narula, Charu" userId="b56383b3-a5ee-44db-8acf-152ad7cef5c9" providerId="ADAL" clId="{2A540766-60BF-4462-85D8-D68291606053}" dt="2025-06-22T18:52:56.477" v="61" actId="1076"/>
          <ac:picMkLst>
            <pc:docMk/>
            <pc:sldMk cId="757563831" sldId="2147480576"/>
            <ac:picMk id="10" creationId="{5DF99A65-CB24-3E73-AE5A-2ED54B732E82}"/>
          </ac:picMkLst>
        </pc:picChg>
        <pc:picChg chg="mod ord">
          <ac:chgData name="Narula, Charu" userId="b56383b3-a5ee-44db-8acf-152ad7cef5c9" providerId="ADAL" clId="{2A540766-60BF-4462-85D8-D68291606053}" dt="2025-06-22T18:51:12.756" v="25" actId="700"/>
          <ac:picMkLst>
            <pc:docMk/>
            <pc:sldMk cId="757563831" sldId="2147480576"/>
            <ac:picMk id="15" creationId="{7CBA754A-C60C-7003-B0D4-B34C4A4D83FE}"/>
          </ac:picMkLst>
        </pc:picChg>
        <pc:picChg chg="mod">
          <ac:chgData name="Narula, Charu" userId="b56383b3-a5ee-44db-8acf-152ad7cef5c9" providerId="ADAL" clId="{2A540766-60BF-4462-85D8-D68291606053}" dt="2025-06-22T18:52:51.399" v="60" actId="1036"/>
          <ac:picMkLst>
            <pc:docMk/>
            <pc:sldMk cId="757563831" sldId="2147480576"/>
            <ac:picMk id="23" creationId="{4ADA78FA-E063-6004-F004-1FDB7810CA65}"/>
          </ac:picMkLst>
        </pc:picChg>
        <pc:cxnChg chg="mod">
          <ac:chgData name="Narula, Charu" userId="b56383b3-a5ee-44db-8acf-152ad7cef5c9" providerId="ADAL" clId="{2A540766-60BF-4462-85D8-D68291606053}" dt="2025-06-22T18:52:51.399" v="60" actId="1036"/>
          <ac:cxnSpMkLst>
            <pc:docMk/>
            <pc:sldMk cId="757563831" sldId="2147480576"/>
            <ac:cxnSpMk id="2" creationId="{2C7F1825-29A9-28A3-2929-2B7C4AB46770}"/>
          </ac:cxnSpMkLst>
        </pc:cxnChg>
      </pc:sldChg>
      <pc:sldChg chg="addSp delSp modSp mod modClrScheme chgLayout">
        <pc:chgData name="Narula, Charu" userId="b56383b3-a5ee-44db-8acf-152ad7cef5c9" providerId="ADAL" clId="{2A540766-60BF-4462-85D8-D68291606053}" dt="2025-06-23T04:45:57.491" v="119" actId="20577"/>
        <pc:sldMkLst>
          <pc:docMk/>
          <pc:sldMk cId="2491972514" sldId="2147480577"/>
        </pc:sldMkLst>
        <pc:spChg chg="mod ord">
          <ac:chgData name="Narula, Charu" userId="b56383b3-a5ee-44db-8acf-152ad7cef5c9" providerId="ADAL" clId="{2A540766-60BF-4462-85D8-D68291606053}" dt="2025-06-23T04:45:57.491" v="119" actId="20577"/>
          <ac:spMkLst>
            <pc:docMk/>
            <pc:sldMk cId="2491972514" sldId="2147480577"/>
            <ac:spMk id="13" creationId="{B0C4FB84-5D87-B71F-2D6B-A3F9EF6956D8}"/>
          </ac:spMkLst>
        </pc:spChg>
        <pc:spChg chg="add del mod">
          <ac:chgData name="Narula, Charu" userId="b56383b3-a5ee-44db-8acf-152ad7cef5c9" providerId="ADAL" clId="{2A540766-60BF-4462-85D8-D68291606053}" dt="2025-06-22T18:51:12.756" v="25" actId="700"/>
          <ac:spMkLst>
            <pc:docMk/>
            <pc:sldMk cId="2491972514" sldId="2147480577"/>
            <ac:spMk id="14" creationId="{90F809B9-0DD8-3DD0-A2CC-CAA9BC308A7C}"/>
          </ac:spMkLst>
        </pc:spChg>
        <pc:spChg chg="mod ord">
          <ac:chgData name="Narula, Charu" userId="b56383b3-a5ee-44db-8acf-152ad7cef5c9" providerId="ADAL" clId="{2A540766-60BF-4462-85D8-D68291606053}" dt="2025-06-22T18:51:12.756" v="25" actId="700"/>
          <ac:spMkLst>
            <pc:docMk/>
            <pc:sldMk cId="2491972514" sldId="2147480577"/>
            <ac:spMk id="35" creationId="{D26E139B-836B-929D-26A7-E0D6A6D1D586}"/>
          </ac:spMkLst>
        </pc:spChg>
        <pc:spChg chg="add mod">
          <ac:chgData name="Narula, Charu" userId="b56383b3-a5ee-44db-8acf-152ad7cef5c9" providerId="ADAL" clId="{2A540766-60BF-4462-85D8-D68291606053}" dt="2025-06-22T18:51:28.882" v="29"/>
          <ac:spMkLst>
            <pc:docMk/>
            <pc:sldMk cId="2491972514" sldId="2147480577"/>
            <ac:spMk id="37" creationId="{03E98C1C-2AF9-43B9-FF6B-185649EA2F92}"/>
          </ac:spMkLst>
        </pc:spChg>
        <pc:picChg chg="mod ord">
          <ac:chgData name="Narula, Charu" userId="b56383b3-a5ee-44db-8acf-152ad7cef5c9" providerId="ADAL" clId="{2A540766-60BF-4462-85D8-D68291606053}" dt="2025-06-22T18:51:12.756" v="25" actId="700"/>
          <ac:picMkLst>
            <pc:docMk/>
            <pc:sldMk cId="2491972514" sldId="2147480577"/>
            <ac:picMk id="15" creationId="{51C73DCF-D43A-5F68-2308-8C84955A74E3}"/>
          </ac:picMkLst>
        </pc:picChg>
      </pc:sldChg>
      <pc:sldChg chg="modSp mod">
        <pc:chgData name="Narula, Charu" userId="b56383b3-a5ee-44db-8acf-152ad7cef5c9" providerId="ADAL" clId="{2A540766-60BF-4462-85D8-D68291606053}" dt="2025-06-23T04:21:36.325" v="95" actId="196"/>
        <pc:sldMkLst>
          <pc:docMk/>
          <pc:sldMk cId="2550574028" sldId="2147483485"/>
        </pc:sldMkLst>
        <pc:spChg chg="mod">
          <ac:chgData name="Narula, Charu" userId="b56383b3-a5ee-44db-8acf-152ad7cef5c9" providerId="ADAL" clId="{2A540766-60BF-4462-85D8-D68291606053}" dt="2025-06-22T18:49:50.930" v="18"/>
          <ac:spMkLst>
            <pc:docMk/>
            <pc:sldMk cId="2550574028" sldId="2147483485"/>
            <ac:spMk id="2" creationId="{173438D0-861B-2151-6B31-00AEF708BA36}"/>
          </ac:spMkLst>
        </pc:spChg>
        <pc:spChg chg="mod">
          <ac:chgData name="Narula, Charu" userId="b56383b3-a5ee-44db-8acf-152ad7cef5c9" providerId="ADAL" clId="{2A540766-60BF-4462-85D8-D68291606053}" dt="2025-06-22T18:54:25.321" v="66" actId="207"/>
          <ac:spMkLst>
            <pc:docMk/>
            <pc:sldMk cId="2550574028" sldId="2147483485"/>
            <ac:spMk id="5" creationId="{219D9AA5-07DB-8DB7-7895-4DF12D79C703}"/>
          </ac:spMkLst>
        </pc:spChg>
        <pc:picChg chg="mod modCrop">
          <ac:chgData name="Narula, Charu" userId="b56383b3-a5ee-44db-8acf-152ad7cef5c9" providerId="ADAL" clId="{2A540766-60BF-4462-85D8-D68291606053}" dt="2025-06-23T04:21:36.325" v="95" actId="196"/>
          <ac:picMkLst>
            <pc:docMk/>
            <pc:sldMk cId="2550574028" sldId="2147483485"/>
            <ac:picMk id="8" creationId="{19601317-0B2C-4C13-CD49-E6FBAAEC66E3}"/>
          </ac:picMkLst>
        </pc:picChg>
      </pc:sldChg>
      <pc:sldChg chg="add del">
        <pc:chgData name="Narula, Charu" userId="b56383b3-a5ee-44db-8acf-152ad7cef5c9" providerId="ADAL" clId="{2A540766-60BF-4462-85D8-D68291606053}" dt="2025-06-23T04:30:39.582" v="117"/>
        <pc:sldMkLst>
          <pc:docMk/>
          <pc:sldMk cId="2872242989" sldId="2147483486"/>
        </pc:sldMkLst>
      </pc:sldChg>
      <pc:sldMasterChg chg="del">
        <pc:chgData name="Narula, Charu" userId="b56383b3-a5ee-44db-8acf-152ad7cef5c9" providerId="ADAL" clId="{2A540766-60BF-4462-85D8-D68291606053}" dt="2025-06-22T18:49:33.890" v="17" actId="2696"/>
        <pc:sldMasterMkLst>
          <pc:docMk/>
          <pc:sldMasterMk cId="1669786927" sldId="2147483732"/>
        </pc:sldMasterMkLst>
      </pc:sldMasterChg>
      <pc:sldMasterChg chg="modSldLayout">
        <pc:chgData name="Narula, Charu" userId="b56383b3-a5ee-44db-8acf-152ad7cef5c9" providerId="ADAL" clId="{2A540766-60BF-4462-85D8-D68291606053}" dt="2025-06-22T18:49:50.930" v="18"/>
        <pc:sldMasterMkLst>
          <pc:docMk/>
          <pc:sldMasterMk cId="2418750376" sldId="2147484151"/>
        </pc:sldMasterMkLst>
        <pc:sldLayoutChg chg="modSp">
          <pc:chgData name="Narula, Charu" userId="b56383b3-a5ee-44db-8acf-152ad7cef5c9" providerId="ADAL" clId="{2A540766-60BF-4462-85D8-D68291606053}" dt="2025-06-22T18:49:50.930" v="18"/>
          <pc:sldLayoutMkLst>
            <pc:docMk/>
            <pc:sldMasterMk cId="2418750376" sldId="2147484151"/>
            <pc:sldLayoutMk cId="3783970218" sldId="2147483805"/>
          </pc:sldLayoutMkLst>
          <pc:spChg chg="mod">
            <ac:chgData name="Narula, Charu" userId="b56383b3-a5ee-44db-8acf-152ad7cef5c9" providerId="ADAL" clId="{2A540766-60BF-4462-85D8-D68291606053}" dt="2025-06-22T18:49:50.930" v="18"/>
            <ac:spMkLst>
              <pc:docMk/>
              <pc:sldMasterMk cId="2418750376" sldId="2147484151"/>
              <pc:sldLayoutMk cId="3783970218" sldId="2147483805"/>
              <ac:spMk id="7" creationId="{392D8EC4-AB42-07E9-61BB-702464BAE1E9}"/>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291060119" sldId="2147483806"/>
          </pc:sldLayoutMkLst>
          <pc:spChg chg="mod">
            <ac:chgData name="Narula, Charu" userId="b56383b3-a5ee-44db-8acf-152ad7cef5c9" providerId="ADAL" clId="{2A540766-60BF-4462-85D8-D68291606053}" dt="2025-06-22T18:49:50.930" v="18"/>
            <ac:spMkLst>
              <pc:docMk/>
              <pc:sldMasterMk cId="2418750376" sldId="2147484151"/>
              <pc:sldLayoutMk cId="3291060119" sldId="2147483806"/>
              <ac:spMk id="3" creationId="{7F2B2CA1-BAF4-65C8-ACF4-C872BF9B8268}"/>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459161695" sldId="2147483811"/>
          </pc:sldLayoutMkLst>
          <pc:spChg chg="mod">
            <ac:chgData name="Narula, Charu" userId="b56383b3-a5ee-44db-8acf-152ad7cef5c9" providerId="ADAL" clId="{2A540766-60BF-4462-85D8-D68291606053}" dt="2025-06-22T18:49:50.930" v="18"/>
            <ac:spMkLst>
              <pc:docMk/>
              <pc:sldMasterMk cId="2418750376" sldId="2147484151"/>
              <pc:sldLayoutMk cId="3459161695" sldId="2147483811"/>
              <ac:spMk id="7" creationId="{7A64A786-7982-4345-97EC-AAC033844AB0}"/>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015380892" sldId="2147483812"/>
          </pc:sldLayoutMkLst>
          <pc:spChg chg="mod">
            <ac:chgData name="Narula, Charu" userId="b56383b3-a5ee-44db-8acf-152ad7cef5c9" providerId="ADAL" clId="{2A540766-60BF-4462-85D8-D68291606053}" dt="2025-06-22T18:49:50.930" v="18"/>
            <ac:spMkLst>
              <pc:docMk/>
              <pc:sldMasterMk cId="2418750376" sldId="2147484151"/>
              <pc:sldLayoutMk cId="3015380892" sldId="2147483812"/>
              <ac:spMk id="6" creationId="{368C66C4-0FD9-473D-93DC-CAE02AB7AA74}"/>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694486814" sldId="2147483815"/>
          </pc:sldLayoutMkLst>
          <pc:spChg chg="mod">
            <ac:chgData name="Narula, Charu" userId="b56383b3-a5ee-44db-8acf-152ad7cef5c9" providerId="ADAL" clId="{2A540766-60BF-4462-85D8-D68291606053}" dt="2025-06-22T18:49:50.930" v="18"/>
            <ac:spMkLst>
              <pc:docMk/>
              <pc:sldMasterMk cId="2418750376" sldId="2147484151"/>
              <pc:sldLayoutMk cId="2694486814" sldId="2147483815"/>
              <ac:spMk id="9" creationId="{C98042CB-0E11-2E2A-2DB2-950F75C17725}"/>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14373461" sldId="2147483816"/>
          </pc:sldLayoutMkLst>
          <pc:spChg chg="mod">
            <ac:chgData name="Narula, Charu" userId="b56383b3-a5ee-44db-8acf-152ad7cef5c9" providerId="ADAL" clId="{2A540766-60BF-4462-85D8-D68291606053}" dt="2025-06-22T18:49:50.930" v="18"/>
            <ac:spMkLst>
              <pc:docMk/>
              <pc:sldMasterMk cId="2418750376" sldId="2147484151"/>
              <pc:sldLayoutMk cId="14373461" sldId="2147483816"/>
              <ac:spMk id="6" creationId="{2E2468AB-FA45-150D-FDDE-E7F9D1CB0E0F}"/>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777239653" sldId="2147483817"/>
          </pc:sldLayoutMkLst>
          <pc:spChg chg="mod">
            <ac:chgData name="Narula, Charu" userId="b56383b3-a5ee-44db-8acf-152ad7cef5c9" providerId="ADAL" clId="{2A540766-60BF-4462-85D8-D68291606053}" dt="2025-06-22T18:49:50.930" v="18"/>
            <ac:spMkLst>
              <pc:docMk/>
              <pc:sldMasterMk cId="2418750376" sldId="2147484151"/>
              <pc:sldLayoutMk cId="777239653" sldId="2147483817"/>
              <ac:spMk id="6" creationId="{7B6E73CB-9D3F-B9A5-7AB1-AF53294A82F0}"/>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1428088434" sldId="2147483818"/>
          </pc:sldLayoutMkLst>
          <pc:spChg chg="mod">
            <ac:chgData name="Narula, Charu" userId="b56383b3-a5ee-44db-8acf-152ad7cef5c9" providerId="ADAL" clId="{2A540766-60BF-4462-85D8-D68291606053}" dt="2025-06-22T18:49:50.930" v="18"/>
            <ac:spMkLst>
              <pc:docMk/>
              <pc:sldMasterMk cId="2418750376" sldId="2147484151"/>
              <pc:sldLayoutMk cId="1428088434" sldId="2147483818"/>
              <ac:spMk id="6" creationId="{B4BB1F47-7A61-C971-A8D8-6DA126684F44}"/>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640985116" sldId="2147483831"/>
          </pc:sldLayoutMkLst>
          <pc:spChg chg="mod">
            <ac:chgData name="Narula, Charu" userId="b56383b3-a5ee-44db-8acf-152ad7cef5c9" providerId="ADAL" clId="{2A540766-60BF-4462-85D8-D68291606053}" dt="2025-06-22T18:49:50.930" v="18"/>
            <ac:spMkLst>
              <pc:docMk/>
              <pc:sldMasterMk cId="2418750376" sldId="2147484151"/>
              <pc:sldLayoutMk cId="2640985116" sldId="2147483831"/>
              <ac:spMk id="33" creationId="{6AEF0995-26CE-99A3-3325-282CAD29B916}"/>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017737169" sldId="2147483832"/>
          </pc:sldLayoutMkLst>
          <pc:spChg chg="mod">
            <ac:chgData name="Narula, Charu" userId="b56383b3-a5ee-44db-8acf-152ad7cef5c9" providerId="ADAL" clId="{2A540766-60BF-4462-85D8-D68291606053}" dt="2025-06-22T18:49:50.930" v="18"/>
            <ac:spMkLst>
              <pc:docMk/>
              <pc:sldMasterMk cId="2418750376" sldId="2147484151"/>
              <pc:sldLayoutMk cId="2017737169" sldId="2147483832"/>
              <ac:spMk id="33" creationId="{6AEF0995-26CE-99A3-3325-282CAD29B916}"/>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993442075" sldId="2147483833"/>
          </pc:sldLayoutMkLst>
          <pc:spChg chg="mod">
            <ac:chgData name="Narula, Charu" userId="b56383b3-a5ee-44db-8acf-152ad7cef5c9" providerId="ADAL" clId="{2A540766-60BF-4462-85D8-D68291606053}" dt="2025-06-22T18:49:50.930" v="18"/>
            <ac:spMkLst>
              <pc:docMk/>
              <pc:sldMasterMk cId="2418750376" sldId="2147484151"/>
              <pc:sldLayoutMk cId="3993442075" sldId="2147483833"/>
              <ac:spMk id="33" creationId="{6AEF0995-26CE-99A3-3325-282CAD29B916}"/>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402216879" sldId="2147483844"/>
          </pc:sldLayoutMkLst>
          <pc:spChg chg="mod">
            <ac:chgData name="Narula, Charu" userId="b56383b3-a5ee-44db-8acf-152ad7cef5c9" providerId="ADAL" clId="{2A540766-60BF-4462-85D8-D68291606053}" dt="2025-06-22T18:49:50.930" v="18"/>
            <ac:spMkLst>
              <pc:docMk/>
              <pc:sldMasterMk cId="2418750376" sldId="2147484151"/>
              <pc:sldLayoutMk cId="2402216879" sldId="2147483844"/>
              <ac:spMk id="19" creationId="{2F2B8837-5898-7665-942D-26B35922029C}"/>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676595857" sldId="2147483848"/>
          </pc:sldLayoutMkLst>
          <pc:spChg chg="mod">
            <ac:chgData name="Narula, Charu" userId="b56383b3-a5ee-44db-8acf-152ad7cef5c9" providerId="ADAL" clId="{2A540766-60BF-4462-85D8-D68291606053}" dt="2025-06-22T18:49:50.930" v="18"/>
            <ac:spMkLst>
              <pc:docMk/>
              <pc:sldMasterMk cId="2418750376" sldId="2147484151"/>
              <pc:sldLayoutMk cId="2676595857" sldId="2147483848"/>
              <ac:spMk id="2" creationId="{89552DE1-1916-C2A7-CFEE-218026B1186B}"/>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51906097" sldId="2147483850"/>
          </pc:sldLayoutMkLst>
          <pc:spChg chg="mod">
            <ac:chgData name="Narula, Charu" userId="b56383b3-a5ee-44db-8acf-152ad7cef5c9" providerId="ADAL" clId="{2A540766-60BF-4462-85D8-D68291606053}" dt="2025-06-22T18:49:50.930" v="18"/>
            <ac:spMkLst>
              <pc:docMk/>
              <pc:sldMasterMk cId="2418750376" sldId="2147484151"/>
              <pc:sldLayoutMk cId="351906097" sldId="2147483850"/>
              <ac:spMk id="2" creationId="{EC8A1EB3-6CC1-5280-453B-1234822BE5AD}"/>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403643904" sldId="2147483859"/>
          </pc:sldLayoutMkLst>
          <pc:spChg chg="mod">
            <ac:chgData name="Narula, Charu" userId="b56383b3-a5ee-44db-8acf-152ad7cef5c9" providerId="ADAL" clId="{2A540766-60BF-4462-85D8-D68291606053}" dt="2025-06-22T18:49:50.930" v="18"/>
            <ac:spMkLst>
              <pc:docMk/>
              <pc:sldMasterMk cId="2418750376" sldId="2147484151"/>
              <pc:sldLayoutMk cId="403643904" sldId="2147483859"/>
              <ac:spMk id="6" creationId="{B6BFDE06-550D-8511-74E2-ABBE9E6CFA7F}"/>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447373919" sldId="2147483860"/>
          </pc:sldLayoutMkLst>
          <pc:spChg chg="mod">
            <ac:chgData name="Narula, Charu" userId="b56383b3-a5ee-44db-8acf-152ad7cef5c9" providerId="ADAL" clId="{2A540766-60BF-4462-85D8-D68291606053}" dt="2025-06-22T18:49:50.930" v="18"/>
            <ac:spMkLst>
              <pc:docMk/>
              <pc:sldMasterMk cId="2418750376" sldId="2147484151"/>
              <pc:sldLayoutMk cId="3447373919" sldId="2147483860"/>
              <ac:spMk id="3" creationId="{7F2B2CA1-BAF4-65C8-ACF4-C872BF9B8268}"/>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492688812" sldId="2147483865"/>
          </pc:sldLayoutMkLst>
          <pc:spChg chg="mod">
            <ac:chgData name="Narula, Charu" userId="b56383b3-a5ee-44db-8acf-152ad7cef5c9" providerId="ADAL" clId="{2A540766-60BF-4462-85D8-D68291606053}" dt="2025-06-22T18:49:50.930" v="18"/>
            <ac:spMkLst>
              <pc:docMk/>
              <pc:sldMasterMk cId="2418750376" sldId="2147484151"/>
              <pc:sldLayoutMk cId="3492688812" sldId="2147483865"/>
              <ac:spMk id="7" creationId="{7A64A786-7982-4345-97EC-AAC033844AB0}"/>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43403684" sldId="2147483866"/>
          </pc:sldLayoutMkLst>
          <pc:spChg chg="mod">
            <ac:chgData name="Narula, Charu" userId="b56383b3-a5ee-44db-8acf-152ad7cef5c9" providerId="ADAL" clId="{2A540766-60BF-4462-85D8-D68291606053}" dt="2025-06-22T18:49:50.930" v="18"/>
            <ac:spMkLst>
              <pc:docMk/>
              <pc:sldMasterMk cId="2418750376" sldId="2147484151"/>
              <pc:sldLayoutMk cId="43403684" sldId="2147483866"/>
              <ac:spMk id="6" creationId="{368C66C4-0FD9-473D-93DC-CAE02AB7AA74}"/>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674622143" sldId="2147483869"/>
          </pc:sldLayoutMkLst>
          <pc:spChg chg="mod">
            <ac:chgData name="Narula, Charu" userId="b56383b3-a5ee-44db-8acf-152ad7cef5c9" providerId="ADAL" clId="{2A540766-60BF-4462-85D8-D68291606053}" dt="2025-06-22T18:49:50.930" v="18"/>
            <ac:spMkLst>
              <pc:docMk/>
              <pc:sldMasterMk cId="2418750376" sldId="2147484151"/>
              <pc:sldLayoutMk cId="2674622143" sldId="2147483869"/>
              <ac:spMk id="9" creationId="{C98042CB-0E11-2E2A-2DB2-950F75C17725}"/>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389490823" sldId="2147483870"/>
          </pc:sldLayoutMkLst>
          <pc:spChg chg="mod">
            <ac:chgData name="Narula, Charu" userId="b56383b3-a5ee-44db-8acf-152ad7cef5c9" providerId="ADAL" clId="{2A540766-60BF-4462-85D8-D68291606053}" dt="2025-06-22T18:49:50.930" v="18"/>
            <ac:spMkLst>
              <pc:docMk/>
              <pc:sldMasterMk cId="2418750376" sldId="2147484151"/>
              <pc:sldLayoutMk cId="389490823" sldId="2147483870"/>
              <ac:spMk id="6" creationId="{2E2468AB-FA45-150D-FDDE-E7F9D1CB0E0F}"/>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4212588467" sldId="2147483871"/>
          </pc:sldLayoutMkLst>
          <pc:spChg chg="mod">
            <ac:chgData name="Narula, Charu" userId="b56383b3-a5ee-44db-8acf-152ad7cef5c9" providerId="ADAL" clId="{2A540766-60BF-4462-85D8-D68291606053}" dt="2025-06-22T18:49:50.930" v="18"/>
            <ac:spMkLst>
              <pc:docMk/>
              <pc:sldMasterMk cId="2418750376" sldId="2147484151"/>
              <pc:sldLayoutMk cId="4212588467" sldId="2147483871"/>
              <ac:spMk id="6" creationId="{7B6E73CB-9D3F-B9A5-7AB1-AF53294A82F0}"/>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1440667880" sldId="2147483872"/>
          </pc:sldLayoutMkLst>
          <pc:spChg chg="mod">
            <ac:chgData name="Narula, Charu" userId="b56383b3-a5ee-44db-8acf-152ad7cef5c9" providerId="ADAL" clId="{2A540766-60BF-4462-85D8-D68291606053}" dt="2025-06-22T18:49:50.930" v="18"/>
            <ac:spMkLst>
              <pc:docMk/>
              <pc:sldMasterMk cId="2418750376" sldId="2147484151"/>
              <pc:sldLayoutMk cId="1440667880" sldId="2147483872"/>
              <ac:spMk id="6" creationId="{B4BB1F47-7A61-C971-A8D8-6DA126684F44}"/>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874530493" sldId="2147483873"/>
          </pc:sldLayoutMkLst>
          <pc:spChg chg="mod">
            <ac:chgData name="Narula, Charu" userId="b56383b3-a5ee-44db-8acf-152ad7cef5c9" providerId="ADAL" clId="{2A540766-60BF-4462-85D8-D68291606053}" dt="2025-06-22T18:49:50.930" v="18"/>
            <ac:spMkLst>
              <pc:docMk/>
              <pc:sldMasterMk cId="2418750376" sldId="2147484151"/>
              <pc:sldLayoutMk cId="874530493" sldId="2147483873"/>
              <ac:spMk id="12" creationId="{6EBB2897-E5A8-B72A-FB17-406B593CECFA}"/>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4068942377" sldId="2147483882"/>
          </pc:sldLayoutMkLst>
          <pc:spChg chg="mod">
            <ac:chgData name="Narula, Charu" userId="b56383b3-a5ee-44db-8acf-152ad7cef5c9" providerId="ADAL" clId="{2A540766-60BF-4462-85D8-D68291606053}" dt="2025-06-22T18:49:50.930" v="18"/>
            <ac:spMkLst>
              <pc:docMk/>
              <pc:sldMasterMk cId="2418750376" sldId="2147484151"/>
              <pc:sldLayoutMk cId="4068942377" sldId="2147483882"/>
              <ac:spMk id="6" creationId="{B6BFDE06-550D-8511-74E2-ABBE9E6CFA7F}"/>
            </ac:spMkLst>
          </pc:spChg>
        </pc:sldLayoutChg>
        <pc:sldLayoutChg chg="modSp">
          <pc:chgData name="Narula, Charu" userId="b56383b3-a5ee-44db-8acf-152ad7cef5c9" providerId="ADAL" clId="{2A540766-60BF-4462-85D8-D68291606053}" dt="2025-06-22T18:49:50.930" v="18"/>
          <pc:sldLayoutMkLst>
            <pc:docMk/>
            <pc:sldMasterMk cId="2418750376" sldId="2147484151"/>
            <pc:sldLayoutMk cId="2264190992" sldId="2147483885"/>
          </pc:sldLayoutMkLst>
          <pc:spChg chg="mod">
            <ac:chgData name="Narula, Charu" userId="b56383b3-a5ee-44db-8acf-152ad7cef5c9" providerId="ADAL" clId="{2A540766-60BF-4462-85D8-D68291606053}" dt="2025-06-22T18:49:50.930" v="18"/>
            <ac:spMkLst>
              <pc:docMk/>
              <pc:sldMasterMk cId="2418750376" sldId="2147484151"/>
              <pc:sldLayoutMk cId="2264190992" sldId="2147483885"/>
              <ac:spMk id="6" creationId="{B6BFDE06-550D-8511-74E2-ABBE9E6CFA7F}"/>
            </ac:spMkLst>
          </pc:spChg>
        </pc:sldLayoutChg>
      </pc:sldMasterChg>
    </pc:docChg>
  </pc:docChgLst>
  <pc:docChgLst>
    <pc:chgData name="Kozlowski, Michael" userId="S::michael.kozlowski@softwareone.com::bcae8c71-3c8d-4092-8dcc-c2b862680ba3" providerId="AD" clId="Web-{FC5D9DA7-D50F-D8C0-CB30-80157B90C881}"/>
    <pc:docChg chg="modSld">
      <pc:chgData name="Kozlowski, Michael" userId="S::michael.kozlowski@softwareone.com::bcae8c71-3c8d-4092-8dcc-c2b862680ba3" providerId="AD" clId="Web-{FC5D9DA7-D50F-D8C0-CB30-80157B90C881}" dt="2025-07-14T09:52:33.737" v="14" actId="1076"/>
      <pc:docMkLst>
        <pc:docMk/>
      </pc:docMkLst>
      <pc:sldChg chg="modSp">
        <pc:chgData name="Kozlowski, Michael" userId="S::michael.kozlowski@softwareone.com::bcae8c71-3c8d-4092-8dcc-c2b862680ba3" providerId="AD" clId="Web-{FC5D9DA7-D50F-D8C0-CB30-80157B90C881}" dt="2025-07-14T09:52:33.737" v="14" actId="1076"/>
        <pc:sldMkLst>
          <pc:docMk/>
          <pc:sldMk cId="277324283" sldId="2134806730"/>
        </pc:sldMkLst>
        <pc:graphicFrameChg chg="mod modGraphic">
          <ac:chgData name="Kozlowski, Michael" userId="S::michael.kozlowski@softwareone.com::bcae8c71-3c8d-4092-8dcc-c2b862680ba3" providerId="AD" clId="Web-{FC5D9DA7-D50F-D8C0-CB30-80157B90C881}" dt="2025-07-14T09:52:13.409" v="9"/>
          <ac:graphicFrameMkLst>
            <pc:docMk/>
            <pc:sldMk cId="277324283" sldId="2134806730"/>
            <ac:graphicFrameMk id="7" creationId="{ABEF2689-F9FB-2FBF-58BD-91BCA983BDF7}"/>
          </ac:graphicFrameMkLst>
        </pc:graphicFrameChg>
        <pc:picChg chg="mod">
          <ac:chgData name="Kozlowski, Michael" userId="S::michael.kozlowski@softwareone.com::bcae8c71-3c8d-4092-8dcc-c2b862680ba3" providerId="AD" clId="Web-{FC5D9DA7-D50F-D8C0-CB30-80157B90C881}" dt="2025-07-14T09:52:33.612" v="13" actId="1076"/>
          <ac:picMkLst>
            <pc:docMk/>
            <pc:sldMk cId="277324283" sldId="2134806730"/>
            <ac:picMk id="22" creationId="{C0E3F67D-B680-3A87-2C1A-93703B9FAC71}"/>
          </ac:picMkLst>
        </pc:picChg>
        <pc:picChg chg="mod">
          <ac:chgData name="Kozlowski, Michael" userId="S::michael.kozlowski@softwareone.com::bcae8c71-3c8d-4092-8dcc-c2b862680ba3" providerId="AD" clId="Web-{FC5D9DA7-D50F-D8C0-CB30-80157B90C881}" dt="2025-07-14T09:52:33.737" v="14" actId="1076"/>
          <ac:picMkLst>
            <pc:docMk/>
            <pc:sldMk cId="277324283" sldId="2134806730"/>
            <ac:picMk id="23" creationId="{AC7CFD16-5B5A-678F-07F7-D58A58386068}"/>
          </ac:picMkLst>
        </pc:picChg>
        <pc:picChg chg="mod">
          <ac:chgData name="Kozlowski, Michael" userId="S::michael.kozlowski@softwareone.com::bcae8c71-3c8d-4092-8dcc-c2b862680ba3" providerId="AD" clId="Web-{FC5D9DA7-D50F-D8C0-CB30-80157B90C881}" dt="2025-07-14T09:52:23.643" v="11" actId="1076"/>
          <ac:picMkLst>
            <pc:docMk/>
            <pc:sldMk cId="277324283" sldId="2134806730"/>
            <ac:picMk id="24" creationId="{FFA37911-3C2D-B7EA-ECA2-9F782251F207}"/>
          </ac:picMkLst>
        </pc:picChg>
        <pc:picChg chg="mod">
          <ac:chgData name="Kozlowski, Michael" userId="S::michael.kozlowski@softwareone.com::bcae8c71-3c8d-4092-8dcc-c2b862680ba3" providerId="AD" clId="Web-{FC5D9DA7-D50F-D8C0-CB30-80157B90C881}" dt="2025-07-14T09:52:23.456" v="10" actId="1076"/>
          <ac:picMkLst>
            <pc:docMk/>
            <pc:sldMk cId="277324283" sldId="2134806730"/>
            <ac:picMk id="25" creationId="{4BFDB874-509A-58CD-53E2-FFD449A60BE5}"/>
          </ac:picMkLst>
        </pc:picChg>
        <pc:picChg chg="mod">
          <ac:chgData name="Kozlowski, Michael" userId="S::michael.kozlowski@softwareone.com::bcae8c71-3c8d-4092-8dcc-c2b862680ba3" providerId="AD" clId="Web-{FC5D9DA7-D50F-D8C0-CB30-80157B90C881}" dt="2025-07-14T09:52:23.737" v="12" actId="1076"/>
          <ac:picMkLst>
            <pc:docMk/>
            <pc:sldMk cId="277324283" sldId="2134806730"/>
            <ac:picMk id="26" creationId="{7AC653B4-1D81-324B-D76F-D9C4879A6760}"/>
          </ac:picMkLst>
        </pc:picChg>
      </pc:sldChg>
    </pc:docChg>
  </pc:docChgLst>
  <pc:docChgLst>
    <pc:chgData name="Jacobs, Joelle" userId="S::joelle.jacobs@softwareone.com::c985d972-28a0-4c6c-b416-e8c8ba191153" providerId="AD" clId="Web-{7614D2D1-6C49-F458-0974-F87B8D2CAA3F}"/>
    <pc:docChg chg="modSld">
      <pc:chgData name="Jacobs, Joelle" userId="S::joelle.jacobs@softwareone.com::c985d972-28a0-4c6c-b416-e8c8ba191153" providerId="AD" clId="Web-{7614D2D1-6C49-F458-0974-F87B8D2CAA3F}" dt="2025-06-25T13:26:26.361" v="11" actId="1076"/>
      <pc:docMkLst>
        <pc:docMk/>
      </pc:docMkLst>
      <pc:sldChg chg="modSp">
        <pc:chgData name="Jacobs, Joelle" userId="S::joelle.jacobs@softwareone.com::c985d972-28a0-4c6c-b416-e8c8ba191153" providerId="AD" clId="Web-{7614D2D1-6C49-F458-0974-F87B8D2CAA3F}" dt="2025-06-25T13:26:26.361" v="11" actId="1076"/>
        <pc:sldMkLst>
          <pc:docMk/>
          <pc:sldMk cId="2531642105" sldId="2134806731"/>
        </pc:sldMkLst>
        <pc:picChg chg="mod">
          <ac:chgData name="Jacobs, Joelle" userId="S::joelle.jacobs@softwareone.com::c985d972-28a0-4c6c-b416-e8c8ba191153" providerId="AD" clId="Web-{7614D2D1-6C49-F458-0974-F87B8D2CAA3F}" dt="2025-06-25T13:26:25.970" v="0" actId="1076"/>
          <ac:picMkLst>
            <pc:docMk/>
            <pc:sldMk cId="2531642105" sldId="2134806731"/>
            <ac:picMk id="10" creationId="{14F4CD1D-6C5A-6D02-C9DD-D7359DC8E969}"/>
          </ac:picMkLst>
        </pc:picChg>
        <pc:picChg chg="mod">
          <ac:chgData name="Jacobs, Joelle" userId="S::joelle.jacobs@softwareone.com::c985d972-28a0-4c6c-b416-e8c8ba191153" providerId="AD" clId="Web-{7614D2D1-6C49-F458-0974-F87B8D2CAA3F}" dt="2025-06-25T13:26:26.002" v="1" actId="1076"/>
          <ac:picMkLst>
            <pc:docMk/>
            <pc:sldMk cId="2531642105" sldId="2134806731"/>
            <ac:picMk id="16" creationId="{69002F14-1C35-D486-05E4-97DBB1B46676}"/>
          </ac:picMkLst>
        </pc:picChg>
        <pc:picChg chg="mod">
          <ac:chgData name="Jacobs, Joelle" userId="S::joelle.jacobs@softwareone.com::c985d972-28a0-4c6c-b416-e8c8ba191153" providerId="AD" clId="Web-{7614D2D1-6C49-F458-0974-F87B8D2CAA3F}" dt="2025-06-25T13:26:26.033" v="2" actId="1076"/>
          <ac:picMkLst>
            <pc:docMk/>
            <pc:sldMk cId="2531642105" sldId="2134806731"/>
            <ac:picMk id="17" creationId="{63D8AC50-FAC6-3BCE-52E8-D53BCB696E14}"/>
          </ac:picMkLst>
        </pc:picChg>
        <pc:picChg chg="mod">
          <ac:chgData name="Jacobs, Joelle" userId="S::joelle.jacobs@softwareone.com::c985d972-28a0-4c6c-b416-e8c8ba191153" providerId="AD" clId="Web-{7614D2D1-6C49-F458-0974-F87B8D2CAA3F}" dt="2025-06-25T13:26:26.080" v="3" actId="1076"/>
          <ac:picMkLst>
            <pc:docMk/>
            <pc:sldMk cId="2531642105" sldId="2134806731"/>
            <ac:picMk id="18" creationId="{096A3AF8-D7A9-A3D1-BC3B-2F6AF8438202}"/>
          </ac:picMkLst>
        </pc:picChg>
        <pc:picChg chg="mod">
          <ac:chgData name="Jacobs, Joelle" userId="S::joelle.jacobs@softwareone.com::c985d972-28a0-4c6c-b416-e8c8ba191153" providerId="AD" clId="Web-{7614D2D1-6C49-F458-0974-F87B8D2CAA3F}" dt="2025-06-25T13:26:26.111" v="4" actId="1076"/>
          <ac:picMkLst>
            <pc:docMk/>
            <pc:sldMk cId="2531642105" sldId="2134806731"/>
            <ac:picMk id="19" creationId="{29A5E3DA-D22D-1B09-CAEE-31C6FDA1E9BE}"/>
          </ac:picMkLst>
        </pc:picChg>
        <pc:picChg chg="mod">
          <ac:chgData name="Jacobs, Joelle" userId="S::joelle.jacobs@softwareone.com::c985d972-28a0-4c6c-b416-e8c8ba191153" providerId="AD" clId="Web-{7614D2D1-6C49-F458-0974-F87B8D2CAA3F}" dt="2025-06-25T13:26:26.142" v="5" actId="1076"/>
          <ac:picMkLst>
            <pc:docMk/>
            <pc:sldMk cId="2531642105" sldId="2134806731"/>
            <ac:picMk id="22" creationId="{8ACE1F82-A682-4223-FC4C-A1DE8EA02B40}"/>
          </ac:picMkLst>
        </pc:picChg>
        <pc:picChg chg="mod">
          <ac:chgData name="Jacobs, Joelle" userId="S::joelle.jacobs@softwareone.com::c985d972-28a0-4c6c-b416-e8c8ba191153" providerId="AD" clId="Web-{7614D2D1-6C49-F458-0974-F87B8D2CAA3F}" dt="2025-06-25T13:26:26.189" v="6" actId="1076"/>
          <ac:picMkLst>
            <pc:docMk/>
            <pc:sldMk cId="2531642105" sldId="2134806731"/>
            <ac:picMk id="23" creationId="{2EBF1705-598E-AE9D-992F-14A134AC48B4}"/>
          </ac:picMkLst>
        </pc:picChg>
        <pc:picChg chg="mod">
          <ac:chgData name="Jacobs, Joelle" userId="S::joelle.jacobs@softwareone.com::c985d972-28a0-4c6c-b416-e8c8ba191153" providerId="AD" clId="Web-{7614D2D1-6C49-F458-0974-F87B8D2CAA3F}" dt="2025-06-25T13:26:26.220" v="7" actId="1076"/>
          <ac:picMkLst>
            <pc:docMk/>
            <pc:sldMk cId="2531642105" sldId="2134806731"/>
            <ac:picMk id="24" creationId="{2515F086-C819-411E-1EA5-8BA4009C8D6B}"/>
          </ac:picMkLst>
        </pc:picChg>
        <pc:picChg chg="mod">
          <ac:chgData name="Jacobs, Joelle" userId="S::joelle.jacobs@softwareone.com::c985d972-28a0-4c6c-b416-e8c8ba191153" providerId="AD" clId="Web-{7614D2D1-6C49-F458-0974-F87B8D2CAA3F}" dt="2025-06-25T13:26:26.252" v="8" actId="1076"/>
          <ac:picMkLst>
            <pc:docMk/>
            <pc:sldMk cId="2531642105" sldId="2134806731"/>
            <ac:picMk id="25" creationId="{EBB06699-08BE-39B0-5646-15A6D786BBCD}"/>
          </ac:picMkLst>
        </pc:picChg>
        <pc:picChg chg="mod">
          <ac:chgData name="Jacobs, Joelle" userId="S::joelle.jacobs@softwareone.com::c985d972-28a0-4c6c-b416-e8c8ba191153" providerId="AD" clId="Web-{7614D2D1-6C49-F458-0974-F87B8D2CAA3F}" dt="2025-06-25T13:26:26.298" v="9" actId="1076"/>
          <ac:picMkLst>
            <pc:docMk/>
            <pc:sldMk cId="2531642105" sldId="2134806731"/>
            <ac:picMk id="26" creationId="{D8622FE4-B61F-7601-78E4-283228FBE5A2}"/>
          </ac:picMkLst>
        </pc:picChg>
        <pc:picChg chg="mod">
          <ac:chgData name="Jacobs, Joelle" userId="S::joelle.jacobs@softwareone.com::c985d972-28a0-4c6c-b416-e8c8ba191153" providerId="AD" clId="Web-{7614D2D1-6C49-F458-0974-F87B8D2CAA3F}" dt="2025-06-25T13:26:26.330" v="10" actId="1076"/>
          <ac:picMkLst>
            <pc:docMk/>
            <pc:sldMk cId="2531642105" sldId="2134806731"/>
            <ac:picMk id="27" creationId="{B3AD72ED-CCD0-C1CE-B861-06F3FB51465D}"/>
          </ac:picMkLst>
        </pc:picChg>
        <pc:picChg chg="mod">
          <ac:chgData name="Jacobs, Joelle" userId="S::joelle.jacobs@softwareone.com::c985d972-28a0-4c6c-b416-e8c8ba191153" providerId="AD" clId="Web-{7614D2D1-6C49-F458-0974-F87B8D2CAA3F}" dt="2025-06-25T13:26:26.361" v="11" actId="1076"/>
          <ac:picMkLst>
            <pc:docMk/>
            <pc:sldMk cId="2531642105" sldId="2134806731"/>
            <ac:picMk id="28" creationId="{A81F195B-EB48-1E8B-3FCC-B36B8FB41C24}"/>
          </ac:picMkLst>
        </pc:picChg>
      </pc:sldChg>
    </pc:docChg>
  </pc:docChgLst>
</pc:chgInfo>
</file>

<file path=ppt/comments/modernComment_7F3E90C9_31AB0AFB.xml><?xml version="1.0" encoding="utf-8"?>
<p188:cmLst xmlns:a="http://schemas.openxmlformats.org/drawingml/2006/main" xmlns:r="http://schemas.openxmlformats.org/officeDocument/2006/relationships" xmlns:p188="http://schemas.microsoft.com/office/powerpoint/2018/8/main">
  <p188:cm id="{C6B66925-73D6-44B0-B527-C17F0D9C1B1C}" authorId="{15EBA467-641D-5D12-AF61-43EE218FDC3E}" created="2025-06-24T14:58:49.686">
    <pc:sldMkLst xmlns:pc="http://schemas.microsoft.com/office/powerpoint/2013/main/command">
      <pc:docMk/>
      <pc:sldMk cId="833293051" sldId="2134806729"/>
    </pc:sldMkLst>
    <p188:txBody>
      <a:bodyPr/>
      <a:lstStyle/>
      <a:p>
        <a:r>
          <a:rPr lang="en-US"/>
          <a:t>Process Description</a:t>
        </a:r>
      </a:p>
    </p188:txBody>
  </p188:cm>
</p188:cmLst>
</file>

<file path=ppt/comments/modernComment_7F3E90CB_96E5CAF9.xml><?xml version="1.0" encoding="utf-8"?>
<p188:cmLst xmlns:a="http://schemas.openxmlformats.org/drawingml/2006/main" xmlns:r="http://schemas.openxmlformats.org/officeDocument/2006/relationships" xmlns:p188="http://schemas.microsoft.com/office/powerpoint/2018/8/main">
  <p188:cm id="{02D56FB5-64CB-47AF-B50D-50E325C898A9}" authorId="{15EBA467-641D-5D12-AF61-43EE218FDC3E}" created="2025-06-24T14:59:41.734">
    <pc:sldMkLst xmlns:pc="http://schemas.microsoft.com/office/powerpoint/2013/main/command">
      <pc:docMk/>
      <pc:sldMk cId="2531642105" sldId="2134806731"/>
    </pc:sldMkLst>
    <p188:txBody>
      <a:bodyPr/>
      <a:lstStyle/>
      <a:p>
        <a:r>
          <a:rPr lang="en-US"/>
          <a:t>sieht toll aus, die Tabellen sollten hinten die selben Masse besitzen.</a:t>
        </a:r>
      </a:p>
    </p188:txBody>
  </p188:cm>
</p188:cmLst>
</file>

<file path=ppt/comments/modernComment_7FFFF401_94887BA2.xml><?xml version="1.0" encoding="utf-8"?>
<p188:cmLst xmlns:a="http://schemas.openxmlformats.org/drawingml/2006/main" xmlns:r="http://schemas.openxmlformats.org/officeDocument/2006/relationships" xmlns:p188="http://schemas.microsoft.com/office/powerpoint/2018/8/main">
  <p188:cm id="{0CE51FB1-7C32-4630-BD0C-599E19FC76A7}" authorId="{15EBA467-641D-5D12-AF61-43EE218FDC3E}" created="2025-06-24T14:58:07.826">
    <ac:deMkLst xmlns:ac="http://schemas.microsoft.com/office/drawing/2013/main/command">
      <pc:docMk xmlns:pc="http://schemas.microsoft.com/office/powerpoint/2013/main/command"/>
      <pc:sldMk xmlns:pc="http://schemas.microsoft.com/office/powerpoint/2013/main/command" cId="2491972514" sldId="2147480577"/>
      <ac:picMk id="15" creationId="{51C73DCF-D43A-5F68-2308-8C84955A74E3}"/>
    </ac:deMkLst>
    <p188:txBody>
      <a:bodyPr/>
      <a:lstStyle/>
      <a:p>
        <a:r>
          <a:rPr lang="en-US"/>
          <a:t>Slide 9 müssen wir die Preise noch genauer definieren, da Professional support weg fallen wird.</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A5D587-B1B5-43C0-8079-650E328F7E58}"/>
              </a:ext>
            </a:extLst>
          </p:cNvPr>
          <p:cNvSpPr>
            <a:spLocks noGrp="1"/>
          </p:cNvSpPr>
          <p:nvPr>
            <p:ph type="hdr" sz="quarter"/>
          </p:nvPr>
        </p:nvSpPr>
        <p:spPr>
          <a:xfrm>
            <a:off x="0" y="0"/>
            <a:ext cx="4303313" cy="341297"/>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97CD8E-38A3-49C0-B86C-561A39A9F52A}"/>
              </a:ext>
            </a:extLst>
          </p:cNvPr>
          <p:cNvSpPr>
            <a:spLocks noGrp="1"/>
          </p:cNvSpPr>
          <p:nvPr>
            <p:ph type="dt" sz="quarter" idx="1"/>
          </p:nvPr>
        </p:nvSpPr>
        <p:spPr>
          <a:xfrm>
            <a:off x="5622594" y="0"/>
            <a:ext cx="4303313" cy="341297"/>
          </a:xfrm>
          <a:prstGeom prst="rect">
            <a:avLst/>
          </a:prstGeom>
        </p:spPr>
        <p:txBody>
          <a:bodyPr vert="horz" lIns="91440" tIns="45720" rIns="91440" bIns="45720" rtlCol="0"/>
          <a:lstStyle>
            <a:lvl1pPr algn="r">
              <a:defRPr sz="1200"/>
            </a:lvl1pPr>
          </a:lstStyle>
          <a:p>
            <a:fld id="{A489EE4F-FAA8-4CD9-9F54-A488197C508B}" type="datetimeFigureOut">
              <a:rPr lang="en-US" smtClean="0">
                <a:latin typeface="Arial" panose="020B0604020202020204" pitchFamily="34" charset="0"/>
              </a:rPr>
              <a:t>7/14/2025</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DF346704-A275-490B-85C4-F3D7B99E7AB5}"/>
              </a:ext>
            </a:extLst>
          </p:cNvPr>
          <p:cNvSpPr>
            <a:spLocks noGrp="1"/>
          </p:cNvSpPr>
          <p:nvPr>
            <p:ph type="ftr" sz="quarter" idx="2"/>
          </p:nvPr>
        </p:nvSpPr>
        <p:spPr>
          <a:xfrm>
            <a:off x="0" y="6456378"/>
            <a:ext cx="4303313" cy="34129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60FF104B-7BBD-4FF8-A862-795105AC8EB3}"/>
              </a:ext>
            </a:extLst>
          </p:cNvPr>
          <p:cNvSpPr>
            <a:spLocks noGrp="1"/>
          </p:cNvSpPr>
          <p:nvPr>
            <p:ph type="sldNum" sz="quarter" idx="3"/>
          </p:nvPr>
        </p:nvSpPr>
        <p:spPr>
          <a:xfrm>
            <a:off x="5622594" y="6456378"/>
            <a:ext cx="4303313" cy="341297"/>
          </a:xfrm>
          <a:prstGeom prst="rect">
            <a:avLst/>
          </a:prstGeom>
        </p:spPr>
        <p:txBody>
          <a:bodyPr vert="horz" lIns="91440" tIns="45720" rIns="91440" bIns="45720" rtlCol="0" anchor="b"/>
          <a:lstStyle>
            <a:lvl1pPr algn="r">
              <a:defRPr sz="1200"/>
            </a:lvl1pPr>
          </a:lstStyle>
          <a:p>
            <a:fld id="{585C4F81-824C-4876-ACE6-35856FACAA6F}"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52195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4302231" cy="341065"/>
          </a:xfrm>
          <a:prstGeom prst="rect">
            <a:avLst/>
          </a:prstGeom>
        </p:spPr>
        <p:txBody>
          <a:bodyPr vert="horz" lIns="91449" tIns="45725" rIns="91449" bIns="45725" rtlCol="0"/>
          <a:lstStyle>
            <a:lvl1pPr algn="l">
              <a:defRPr sz="1200">
                <a:latin typeface="Arial" panose="020B0604020202020204" pitchFamily="34" charset="0"/>
              </a:defRPr>
            </a:lvl1pPr>
          </a:lstStyle>
          <a:p>
            <a:endParaRPr lang="de-CH" dirty="0"/>
          </a:p>
        </p:txBody>
      </p:sp>
      <p:sp>
        <p:nvSpPr>
          <p:cNvPr id="3" name="Date Placeholder 2"/>
          <p:cNvSpPr>
            <a:spLocks noGrp="1"/>
          </p:cNvSpPr>
          <p:nvPr>
            <p:ph type="dt" idx="1"/>
          </p:nvPr>
        </p:nvSpPr>
        <p:spPr>
          <a:xfrm>
            <a:off x="5623700" y="0"/>
            <a:ext cx="4302231" cy="341065"/>
          </a:xfrm>
          <a:prstGeom prst="rect">
            <a:avLst/>
          </a:prstGeom>
        </p:spPr>
        <p:txBody>
          <a:bodyPr vert="horz" lIns="91449" tIns="45725" rIns="91449" bIns="45725" rtlCol="0"/>
          <a:lstStyle>
            <a:lvl1pPr algn="r">
              <a:defRPr sz="1200">
                <a:latin typeface="Arial" panose="020B0604020202020204" pitchFamily="34" charset="0"/>
              </a:defRPr>
            </a:lvl1pPr>
          </a:lstStyle>
          <a:p>
            <a:fld id="{FECE24BB-7B0B-42E3-B334-FE179AB00FB3}" type="datetimeFigureOut">
              <a:rPr lang="de-CH" smtClean="0"/>
              <a:pPr/>
              <a:t>14.07.2025</a:t>
            </a:fld>
            <a:endParaRPr lang="de-CH" dirty="0"/>
          </a:p>
        </p:txBody>
      </p:sp>
      <p:sp>
        <p:nvSpPr>
          <p:cNvPr id="4" name="Slide Image Placeholder 3"/>
          <p:cNvSpPr>
            <a:spLocks noGrp="1" noRot="1" noChangeAspect="1"/>
          </p:cNvSpPr>
          <p:nvPr>
            <p:ph type="sldImg" idx="2"/>
          </p:nvPr>
        </p:nvSpPr>
        <p:spPr>
          <a:xfrm>
            <a:off x="2925763" y="849313"/>
            <a:ext cx="4076700" cy="2293937"/>
          </a:xfrm>
          <a:prstGeom prst="rect">
            <a:avLst/>
          </a:prstGeom>
          <a:noFill/>
          <a:ln w="12700">
            <a:solidFill>
              <a:prstClr val="black"/>
            </a:solidFill>
          </a:ln>
        </p:spPr>
        <p:txBody>
          <a:bodyPr vert="horz" lIns="91449" tIns="45725" rIns="91449" bIns="45725" rtlCol="0" anchor="ctr"/>
          <a:lstStyle/>
          <a:p>
            <a:endParaRPr lang="de-CH" dirty="0"/>
          </a:p>
        </p:txBody>
      </p:sp>
      <p:sp>
        <p:nvSpPr>
          <p:cNvPr id="5" name="Notes Placeholder 4"/>
          <p:cNvSpPr>
            <a:spLocks noGrp="1"/>
          </p:cNvSpPr>
          <p:nvPr>
            <p:ph type="body" sz="quarter" idx="3"/>
          </p:nvPr>
        </p:nvSpPr>
        <p:spPr>
          <a:xfrm>
            <a:off x="992823" y="3271381"/>
            <a:ext cx="7942580" cy="2676585"/>
          </a:xfrm>
          <a:prstGeom prst="rect">
            <a:avLst/>
          </a:prstGeom>
        </p:spPr>
        <p:txBody>
          <a:bodyPr vert="horz" lIns="91449" tIns="45725" rIns="91449" bIns="4572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CH" dirty="0"/>
          </a:p>
        </p:txBody>
      </p:sp>
      <p:sp>
        <p:nvSpPr>
          <p:cNvPr id="6" name="Footer Placeholder 5"/>
          <p:cNvSpPr>
            <a:spLocks noGrp="1"/>
          </p:cNvSpPr>
          <p:nvPr>
            <p:ph type="ftr" sz="quarter" idx="4"/>
          </p:nvPr>
        </p:nvSpPr>
        <p:spPr>
          <a:xfrm>
            <a:off x="3" y="6456615"/>
            <a:ext cx="4302231" cy="341064"/>
          </a:xfrm>
          <a:prstGeom prst="rect">
            <a:avLst/>
          </a:prstGeom>
        </p:spPr>
        <p:txBody>
          <a:bodyPr vert="horz" lIns="91449" tIns="45725" rIns="91449" bIns="45725" rtlCol="0" anchor="b"/>
          <a:lstStyle>
            <a:lvl1pPr algn="l">
              <a:defRPr sz="1200">
                <a:latin typeface="Arial" panose="020B0604020202020204" pitchFamily="34" charset="0"/>
              </a:defRPr>
            </a:lvl1pPr>
          </a:lstStyle>
          <a:p>
            <a:endParaRPr lang="de-CH" dirty="0"/>
          </a:p>
        </p:txBody>
      </p:sp>
      <p:sp>
        <p:nvSpPr>
          <p:cNvPr id="7" name="Slide Number Placeholder 6"/>
          <p:cNvSpPr>
            <a:spLocks noGrp="1"/>
          </p:cNvSpPr>
          <p:nvPr>
            <p:ph type="sldNum" sz="quarter" idx="5"/>
          </p:nvPr>
        </p:nvSpPr>
        <p:spPr>
          <a:xfrm>
            <a:off x="5623700" y="6456615"/>
            <a:ext cx="4302231" cy="341064"/>
          </a:xfrm>
          <a:prstGeom prst="rect">
            <a:avLst/>
          </a:prstGeom>
        </p:spPr>
        <p:txBody>
          <a:bodyPr vert="horz" lIns="91449" tIns="45725" rIns="91449" bIns="45725" rtlCol="0" anchor="b"/>
          <a:lstStyle>
            <a:lvl1pPr algn="r">
              <a:defRPr sz="1200">
                <a:latin typeface="Arial" panose="020B0604020202020204" pitchFamily="34" charset="0"/>
              </a:defRPr>
            </a:lvl1pPr>
          </a:lstStyle>
          <a:p>
            <a:fld id="{07387E37-81CD-4BE5-BD8A-6F4FD822AB4A}" type="slidenum">
              <a:rPr lang="de-CH" smtClean="0"/>
              <a:pPr/>
              <a:t>‹#›</a:t>
            </a:fld>
            <a:endParaRPr lang="de-CH" dirty="0"/>
          </a:p>
        </p:txBody>
      </p:sp>
    </p:spTree>
    <p:extLst>
      <p:ext uri="{BB962C8B-B14F-4D97-AF65-F5344CB8AC3E}">
        <p14:creationId xmlns:p14="http://schemas.microsoft.com/office/powerpoint/2010/main" val="794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A26AB-31D3-8B41-A774-54ADE14541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A1D867-F8D2-E246-3282-3F20BF7CB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1AC3C5-EDAE-5F1C-3463-9BF5EEFE8DE5}"/>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4D23E31C-1ECE-B80E-08E7-5667B07F423A}"/>
              </a:ext>
            </a:extLst>
          </p:cNvPr>
          <p:cNvSpPr>
            <a:spLocks noGrp="1"/>
          </p:cNvSpPr>
          <p:nvPr>
            <p:ph type="sldNum" sz="quarter" idx="5"/>
          </p:nvPr>
        </p:nvSpPr>
        <p:spPr/>
        <p:txBody>
          <a:bodyPr/>
          <a:lstStyle/>
          <a:p>
            <a:fld id="{7B448211-EADB-4DE2-8B6F-2964CA8AB177}" type="slidenum">
              <a:rPr lang="en-AU" smtClean="0"/>
              <a:pPr/>
              <a:t>4</a:t>
            </a:fld>
            <a:endParaRPr lang="en-AU"/>
          </a:p>
        </p:txBody>
      </p:sp>
    </p:spTree>
    <p:extLst>
      <p:ext uri="{BB962C8B-B14F-4D97-AF65-F5344CB8AC3E}">
        <p14:creationId xmlns:p14="http://schemas.microsoft.com/office/powerpoint/2010/main" val="410024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F3B80-E692-35DB-A31E-FE6CF5EDB7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E1123-2237-5070-3B00-077BF0EDC9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B8BD1B-C55D-834B-38EE-B54A5F9F1B5C}"/>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3DDEFD04-5340-795F-61EA-2FBA4CC7455C}"/>
              </a:ext>
            </a:extLst>
          </p:cNvPr>
          <p:cNvSpPr>
            <a:spLocks noGrp="1"/>
          </p:cNvSpPr>
          <p:nvPr>
            <p:ph type="sldNum" sz="quarter" idx="5"/>
          </p:nvPr>
        </p:nvSpPr>
        <p:spPr/>
        <p:txBody>
          <a:bodyPr/>
          <a:lstStyle/>
          <a:p>
            <a:fld id="{7B448211-EADB-4DE2-8B6F-2964CA8AB177}" type="slidenum">
              <a:rPr lang="en-AU" smtClean="0"/>
              <a:pPr/>
              <a:t>5</a:t>
            </a:fld>
            <a:endParaRPr lang="en-AU"/>
          </a:p>
        </p:txBody>
      </p:sp>
    </p:spTree>
    <p:extLst>
      <p:ext uri="{BB962C8B-B14F-4D97-AF65-F5344CB8AC3E}">
        <p14:creationId xmlns:p14="http://schemas.microsoft.com/office/powerpoint/2010/main" val="3303423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BAA58-9D28-72AC-526E-31DFE42E19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6C940-B76C-587A-1DFA-C3377A3261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54FAA0-6A0E-01FB-B447-04502720B228}"/>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7CF1D50E-1F37-0BDF-A504-D9C7B19E4CF8}"/>
              </a:ext>
            </a:extLst>
          </p:cNvPr>
          <p:cNvSpPr>
            <a:spLocks noGrp="1"/>
          </p:cNvSpPr>
          <p:nvPr>
            <p:ph type="sldNum" sz="quarter" idx="5"/>
          </p:nvPr>
        </p:nvSpPr>
        <p:spPr/>
        <p:txBody>
          <a:bodyPr/>
          <a:lstStyle/>
          <a:p>
            <a:fld id="{7B448211-EADB-4DE2-8B6F-2964CA8AB177}" type="slidenum">
              <a:rPr lang="en-AU" smtClean="0"/>
              <a:pPr/>
              <a:t>6</a:t>
            </a:fld>
            <a:endParaRPr lang="en-AU"/>
          </a:p>
        </p:txBody>
      </p:sp>
    </p:spTree>
    <p:extLst>
      <p:ext uri="{BB962C8B-B14F-4D97-AF65-F5344CB8AC3E}">
        <p14:creationId xmlns:p14="http://schemas.microsoft.com/office/powerpoint/2010/main" val="3788271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8E6DB-D2D1-46A4-CC8F-8D0F1F815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822BB-5A25-90B1-4289-7E56A62F8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75AAE0-941E-0A08-C55E-C7687EBBDAFB}"/>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4CECFA94-8E2E-0045-FEC4-A0ED72DEBA2B}"/>
              </a:ext>
            </a:extLst>
          </p:cNvPr>
          <p:cNvSpPr>
            <a:spLocks noGrp="1"/>
          </p:cNvSpPr>
          <p:nvPr>
            <p:ph type="sldNum" sz="quarter" idx="5"/>
          </p:nvPr>
        </p:nvSpPr>
        <p:spPr/>
        <p:txBody>
          <a:bodyPr/>
          <a:lstStyle/>
          <a:p>
            <a:fld id="{7B448211-EADB-4DE2-8B6F-2964CA8AB177}" type="slidenum">
              <a:rPr lang="en-AU" smtClean="0"/>
              <a:pPr/>
              <a:t>7</a:t>
            </a:fld>
            <a:endParaRPr lang="en-AU"/>
          </a:p>
        </p:txBody>
      </p:sp>
    </p:spTree>
    <p:extLst>
      <p:ext uri="{BB962C8B-B14F-4D97-AF65-F5344CB8AC3E}">
        <p14:creationId xmlns:p14="http://schemas.microsoft.com/office/powerpoint/2010/main" val="760062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78475-704D-EA42-D432-44056141D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537B43-48C2-3C0B-5042-A3F8C48B56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9217F9-3B8A-879F-A76F-2EE9B562F739}"/>
              </a:ext>
            </a:extLst>
          </p:cNvPr>
          <p:cNvSpPr>
            <a:spLocks noGrp="1"/>
          </p:cNvSpPr>
          <p:nvPr>
            <p:ph type="body" idx="1"/>
          </p:nvPr>
        </p:nvSpPr>
        <p:spPr/>
        <p:txBody>
          <a:bodyPr/>
          <a:lstStyle/>
          <a:p>
            <a:pPr>
              <a:lnSpc>
                <a:spcPct val="120000"/>
              </a:lnSpc>
              <a:spcBef>
                <a:spcPts val="1200"/>
              </a:spcBef>
              <a:spcAft>
                <a:spcPts val="1200"/>
              </a:spcAft>
            </a:pPr>
            <a:r>
              <a:rPr lang="de-DE" sz="1200" b="1" dirty="0">
                <a:effectLst/>
                <a:latin typeface="Arial" panose="020B0604020202020204" pitchFamily="34" charset="0"/>
                <a:ea typeface="Arial" panose="020B0604020202020204" pitchFamily="34" charset="0"/>
                <a:cs typeface="Arial" panose="020B0604020202020204" pitchFamily="34" charset="0"/>
              </a:rPr>
              <a:t>PROMPT:</a:t>
            </a:r>
            <a:endParaRPr lang="en-GB" sz="1200" b="0" u="none"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dirty="0">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Vendor-neutral:</a:t>
            </a:r>
            <a:r>
              <a:rPr lang="en-GB" sz="1200" dirty="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dirty="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dirty="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dirty="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dirty="0"/>
          </a:p>
          <a:p>
            <a:endParaRPr lang="en-GB" dirty="0"/>
          </a:p>
        </p:txBody>
      </p:sp>
      <p:sp>
        <p:nvSpPr>
          <p:cNvPr id="4" name="Slide Number Placeholder 3">
            <a:extLst>
              <a:ext uri="{FF2B5EF4-FFF2-40B4-BE49-F238E27FC236}">
                <a16:creationId xmlns:a16="http://schemas.microsoft.com/office/drawing/2014/main" id="{FCA4DFB7-B044-E492-EB0B-C942CD81A04A}"/>
              </a:ext>
            </a:extLst>
          </p:cNvPr>
          <p:cNvSpPr>
            <a:spLocks noGrp="1"/>
          </p:cNvSpPr>
          <p:nvPr>
            <p:ph type="sldNum" sz="quarter" idx="5"/>
          </p:nvPr>
        </p:nvSpPr>
        <p:spPr/>
        <p:txBody>
          <a:bodyPr/>
          <a:lstStyle/>
          <a:p>
            <a:fld id="{7B448211-EADB-4DE2-8B6F-2964CA8AB177}" type="slidenum">
              <a:rPr lang="en-AU" smtClean="0"/>
              <a:pPr/>
              <a:t>8</a:t>
            </a:fld>
            <a:endParaRPr lang="en-AU"/>
          </a:p>
        </p:txBody>
      </p:sp>
    </p:spTree>
    <p:extLst>
      <p:ext uri="{BB962C8B-B14F-4D97-AF65-F5344CB8AC3E}">
        <p14:creationId xmlns:p14="http://schemas.microsoft.com/office/powerpoint/2010/main" val="1232112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8ED2-9692-DAB0-9D36-D490DA739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A8B811-3044-9B64-72AE-EA2A0C87A2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D0250-D42C-33D6-225B-F0970C2F6F59}"/>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6ACCAD29-C9E7-8D85-3C0F-6F4A3A0FD813}"/>
              </a:ext>
            </a:extLst>
          </p:cNvPr>
          <p:cNvSpPr>
            <a:spLocks noGrp="1"/>
          </p:cNvSpPr>
          <p:nvPr>
            <p:ph type="sldNum" sz="quarter" idx="5"/>
          </p:nvPr>
        </p:nvSpPr>
        <p:spPr/>
        <p:txBody>
          <a:bodyPr/>
          <a:lstStyle/>
          <a:p>
            <a:fld id="{7B448211-EADB-4DE2-8B6F-2964CA8AB177}" type="slidenum">
              <a:rPr lang="en-AU" smtClean="0"/>
              <a:pPr/>
              <a:t>9</a:t>
            </a:fld>
            <a:endParaRPr lang="en-AU"/>
          </a:p>
        </p:txBody>
      </p:sp>
    </p:spTree>
    <p:extLst>
      <p:ext uri="{BB962C8B-B14F-4D97-AF65-F5344CB8AC3E}">
        <p14:creationId xmlns:p14="http://schemas.microsoft.com/office/powerpoint/2010/main" val="1876826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31DE-FD8D-D582-BE4B-58AFEB7455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C57EA-FA07-EA10-5A76-A34006D2DE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7E43F9-BD71-E645-2DB0-565707C0BC7F}"/>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5A04C1DC-511C-9948-DFD6-EF580B063ADB}"/>
              </a:ext>
            </a:extLst>
          </p:cNvPr>
          <p:cNvSpPr>
            <a:spLocks noGrp="1"/>
          </p:cNvSpPr>
          <p:nvPr>
            <p:ph type="sldNum" sz="quarter" idx="5"/>
          </p:nvPr>
        </p:nvSpPr>
        <p:spPr/>
        <p:txBody>
          <a:bodyPr/>
          <a:lstStyle/>
          <a:p>
            <a:fld id="{7B448211-EADB-4DE2-8B6F-2964CA8AB177}" type="slidenum">
              <a:rPr lang="en-AU" smtClean="0"/>
              <a:pPr/>
              <a:t>10</a:t>
            </a:fld>
            <a:endParaRPr lang="en-AU"/>
          </a:p>
        </p:txBody>
      </p:sp>
    </p:spTree>
    <p:extLst>
      <p:ext uri="{BB962C8B-B14F-4D97-AF65-F5344CB8AC3E}">
        <p14:creationId xmlns:p14="http://schemas.microsoft.com/office/powerpoint/2010/main" val="32405145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DB838-C9C5-E8D6-6924-DD9A0A5B7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9E3DF8-1024-93DA-5A20-E8FF32DC77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867596-D299-F43E-8932-EBD572EE360B}"/>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26E09725-BD08-3472-DC3E-4B6835B7101E}"/>
              </a:ext>
            </a:extLst>
          </p:cNvPr>
          <p:cNvSpPr>
            <a:spLocks noGrp="1"/>
          </p:cNvSpPr>
          <p:nvPr>
            <p:ph type="sldNum" sz="quarter" idx="5"/>
          </p:nvPr>
        </p:nvSpPr>
        <p:spPr/>
        <p:txBody>
          <a:bodyPr/>
          <a:lstStyle/>
          <a:p>
            <a:fld id="{7B448211-EADB-4DE2-8B6F-2964CA8AB177}" type="slidenum">
              <a:rPr lang="en-AU" smtClean="0"/>
              <a:pPr/>
              <a:t>11</a:t>
            </a:fld>
            <a:endParaRPr lang="en-AU"/>
          </a:p>
        </p:txBody>
      </p:sp>
    </p:spTree>
    <p:extLst>
      <p:ext uri="{BB962C8B-B14F-4D97-AF65-F5344CB8AC3E}">
        <p14:creationId xmlns:p14="http://schemas.microsoft.com/office/powerpoint/2010/main" val="16980529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8.svg"/></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9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0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0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0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0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0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9841927"/>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833530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Cover 3_option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32" name="Rectangle 31">
            <a:extLst>
              <a:ext uri="{FF2B5EF4-FFF2-40B4-BE49-F238E27FC236}">
                <a16:creationId xmlns:a16="http://schemas.microsoft.com/office/drawing/2014/main" id="{884FAE92-E772-7A1F-2C56-1DE10449B4D7}"/>
              </a:ext>
            </a:extLst>
          </p:cNvPr>
          <p:cNvSpPr/>
          <p:nvPr/>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bg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Rectangle 3">
            <a:extLst>
              <a:ext uri="{FF2B5EF4-FFF2-40B4-BE49-F238E27FC236}">
                <a16:creationId xmlns:a16="http://schemas.microsoft.com/office/drawing/2014/main" id="{DFC64535-48B0-3AF3-B19E-4B6FF6F3E119}"/>
              </a:ext>
            </a:extLst>
          </p:cNvPr>
          <p:cNvSpPr/>
          <p:nvPr userDrawn="1"/>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3367527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ver 1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68658FE-26F1-9787-DAB8-8913CBAE8B3C}"/>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73120"/>
            <a:ext cx="2159000" cy="898525"/>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278816048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ver 2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63369769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ver 3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6646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324245481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_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a:lstStyle>
            <a:lvl1pPr>
              <a:defRPr sz="4800">
                <a:solidFill>
                  <a:schemeClr val="bg1"/>
                </a:solidFill>
              </a:defRPr>
            </a:lvl1pPr>
          </a:lstStyle>
          <a:p>
            <a:r>
              <a:rPr lang="en-US" dirty="0"/>
              <a:t>Divider Title Goes Here</a:t>
            </a:r>
            <a:endParaRPr lang="en-AU" dirty="0"/>
          </a:p>
        </p:txBody>
      </p:sp>
      <p:sp>
        <p:nvSpPr>
          <p:cNvPr id="5" name="Text Placeholder 5">
            <a:extLst>
              <a:ext uri="{FF2B5EF4-FFF2-40B4-BE49-F238E27FC236}">
                <a16:creationId xmlns:a16="http://schemas.microsoft.com/office/drawing/2014/main" id="{9D6DB937-D5CB-6D67-544F-6980BD47673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170721895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anchor="ctr" anchorCtr="0"/>
          <a:lstStyle>
            <a:lvl1pPr>
              <a:defRPr sz="4800">
                <a:solidFill>
                  <a:schemeClr val="bg1"/>
                </a:solidFill>
              </a:defRPr>
            </a:lvl1pPr>
          </a:lstStyle>
          <a:p>
            <a:r>
              <a:rPr lang="en-US" dirty="0"/>
              <a:t>Divider Title Goes Here</a:t>
            </a:r>
            <a:endParaRPr lang="en-AU" dirty="0"/>
          </a:p>
        </p:txBody>
      </p:sp>
      <p:sp>
        <p:nvSpPr>
          <p:cNvPr id="9" name="Text Placeholder 5">
            <a:extLst>
              <a:ext uri="{FF2B5EF4-FFF2-40B4-BE49-F238E27FC236}">
                <a16:creationId xmlns:a16="http://schemas.microsoft.com/office/drawing/2014/main" id="{FCEA7707-C23F-24A4-EC24-3A246A890E5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59249430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genda_6_option 1">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CE8EEB-AFE3-B142-937F-56627257FAB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57"/>
          <a:stretch/>
        </p:blipFill>
        <p:spPr>
          <a:xfrm>
            <a:off x="0" y="134112"/>
            <a:ext cx="12192000" cy="6723888"/>
          </a:xfrm>
          <a:prstGeom prst="rect">
            <a:avLst/>
          </a:prstGeom>
        </p:spPr>
      </p:pic>
      <p:sp>
        <p:nvSpPr>
          <p:cNvPr id="24" name="Text Placeholder 4">
            <a:extLst>
              <a:ext uri="{FF2B5EF4-FFF2-40B4-BE49-F238E27FC236}">
                <a16:creationId xmlns:a16="http://schemas.microsoft.com/office/drawing/2014/main" id="{F2AEABB1-6805-3C47-8055-222F9C5C30D3}"/>
              </a:ext>
            </a:extLst>
          </p:cNvPr>
          <p:cNvSpPr>
            <a:spLocks noGrp="1"/>
          </p:cNvSpPr>
          <p:nvPr>
            <p:ph type="body" sz="quarter" idx="16" hasCustomPrompt="1"/>
          </p:nvPr>
        </p:nvSpPr>
        <p:spPr>
          <a:xfrm>
            <a:off x="526307" y="3504545"/>
            <a:ext cx="1715121" cy="1057515"/>
          </a:xfrm>
          <a:prstGeom prst="rect">
            <a:avLst/>
          </a:prstGeom>
        </p:spPr>
        <p:txBody>
          <a:bodyPr/>
          <a:lstStyle/>
          <a:p>
            <a:r>
              <a:rPr lang="en-AU" sz="2000" dirty="0">
                <a:solidFill>
                  <a:schemeClr val="tx1"/>
                </a:solidFill>
              </a:rPr>
              <a:t>Copy goes here</a:t>
            </a:r>
          </a:p>
        </p:txBody>
      </p:sp>
      <p:sp>
        <p:nvSpPr>
          <p:cNvPr id="41" name="Text Placeholder 5">
            <a:extLst>
              <a:ext uri="{FF2B5EF4-FFF2-40B4-BE49-F238E27FC236}">
                <a16:creationId xmlns:a16="http://schemas.microsoft.com/office/drawing/2014/main" id="{0AADECF2-BE71-0B4F-BCC3-F2DED5EB3368}"/>
              </a:ext>
            </a:extLst>
          </p:cNvPr>
          <p:cNvSpPr>
            <a:spLocks noGrp="1" noChangeAspect="1"/>
          </p:cNvSpPr>
          <p:nvPr userDrawn="1">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grpSp>
        <p:nvGrpSpPr>
          <p:cNvPr id="7" name="Group 6">
            <a:extLst>
              <a:ext uri="{FF2B5EF4-FFF2-40B4-BE49-F238E27FC236}">
                <a16:creationId xmlns:a16="http://schemas.microsoft.com/office/drawing/2014/main" id="{A9EAABF9-47CC-574F-9A0A-B12663AECD2A}"/>
              </a:ext>
            </a:extLst>
          </p:cNvPr>
          <p:cNvGrpSpPr/>
          <p:nvPr userDrawn="1"/>
        </p:nvGrpSpPr>
        <p:grpSpPr>
          <a:xfrm>
            <a:off x="448197" y="2786230"/>
            <a:ext cx="9453266" cy="1755953"/>
            <a:chOff x="448197" y="2786230"/>
            <a:chExt cx="9453266" cy="1247887"/>
          </a:xfrm>
        </p:grpSpPr>
        <p:cxnSp>
          <p:nvCxnSpPr>
            <p:cNvPr id="35" name="Straight Connector 34">
              <a:extLst>
                <a:ext uri="{FF2B5EF4-FFF2-40B4-BE49-F238E27FC236}">
                  <a16:creationId xmlns:a16="http://schemas.microsoft.com/office/drawing/2014/main" id="{335189D1-5A7F-E743-8E47-20D7B94013CC}"/>
                </a:ext>
              </a:extLst>
            </p:cNvPr>
            <p:cNvCxnSpPr>
              <a:cxnSpLocks/>
            </p:cNvCxnSpPr>
            <p:nvPr/>
          </p:nvCxnSpPr>
          <p:spPr>
            <a:xfrm>
              <a:off x="448197"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6DEE24E-2EF3-F14C-AAF6-52FE59A05323}"/>
                </a:ext>
              </a:extLst>
            </p:cNvPr>
            <p:cNvCxnSpPr>
              <a:cxnSpLocks/>
            </p:cNvCxnSpPr>
            <p:nvPr/>
          </p:nvCxnSpPr>
          <p:spPr>
            <a:xfrm>
              <a:off x="2338555"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0E2BB1C-AA96-B140-934E-8089FD3A2DA5}"/>
                </a:ext>
              </a:extLst>
            </p:cNvPr>
            <p:cNvCxnSpPr>
              <a:cxnSpLocks/>
            </p:cNvCxnSpPr>
            <p:nvPr/>
          </p:nvCxnSpPr>
          <p:spPr>
            <a:xfrm>
              <a:off x="422891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3D51C10-53D9-504E-832F-9F102CCAEEDB}"/>
                </a:ext>
              </a:extLst>
            </p:cNvPr>
            <p:cNvCxnSpPr>
              <a:cxnSpLocks/>
            </p:cNvCxnSpPr>
            <p:nvPr/>
          </p:nvCxnSpPr>
          <p:spPr>
            <a:xfrm>
              <a:off x="6119270"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13F29A3-BEE6-724B-A8D7-2AC886373DF8}"/>
                </a:ext>
              </a:extLst>
            </p:cNvPr>
            <p:cNvCxnSpPr>
              <a:cxnSpLocks/>
            </p:cNvCxnSpPr>
            <p:nvPr userDrawn="1"/>
          </p:nvCxnSpPr>
          <p:spPr>
            <a:xfrm>
              <a:off x="8011106"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6C1969A-627D-724C-80CC-345E04CD03F0}"/>
                </a:ext>
              </a:extLst>
            </p:cNvPr>
            <p:cNvCxnSpPr>
              <a:cxnSpLocks/>
            </p:cNvCxnSpPr>
            <p:nvPr userDrawn="1"/>
          </p:nvCxnSpPr>
          <p:spPr>
            <a:xfrm>
              <a:off x="990146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Text Placeholder 19">
            <a:extLst>
              <a:ext uri="{FF2B5EF4-FFF2-40B4-BE49-F238E27FC236}">
                <a16:creationId xmlns:a16="http://schemas.microsoft.com/office/drawing/2014/main" id="{D39AAFDB-4B0E-B444-9B70-39248DA380D9}"/>
              </a:ext>
            </a:extLst>
          </p:cNvPr>
          <p:cNvSpPr>
            <a:spLocks noGrp="1"/>
          </p:cNvSpPr>
          <p:nvPr>
            <p:ph type="body" sz="quarter" idx="25" hasCustomPrompt="1"/>
          </p:nvPr>
        </p:nvSpPr>
        <p:spPr>
          <a:xfrm>
            <a:off x="536494"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6" name="Text Placeholder 4">
            <a:extLst>
              <a:ext uri="{FF2B5EF4-FFF2-40B4-BE49-F238E27FC236}">
                <a16:creationId xmlns:a16="http://schemas.microsoft.com/office/drawing/2014/main" id="{1669CFBA-3782-3546-A18D-31F39DDFD6CD}"/>
              </a:ext>
            </a:extLst>
          </p:cNvPr>
          <p:cNvSpPr>
            <a:spLocks noGrp="1"/>
          </p:cNvSpPr>
          <p:nvPr>
            <p:ph type="body" sz="quarter" idx="37" hasCustomPrompt="1"/>
          </p:nvPr>
        </p:nvSpPr>
        <p:spPr>
          <a:xfrm>
            <a:off x="2423592" y="3504545"/>
            <a:ext cx="1715121" cy="1057515"/>
          </a:xfrm>
          <a:prstGeom prst="rect">
            <a:avLst/>
          </a:prstGeom>
        </p:spPr>
        <p:txBody>
          <a:bodyPr/>
          <a:lstStyle/>
          <a:p>
            <a:r>
              <a:rPr lang="en-AU" sz="2000" dirty="0">
                <a:solidFill>
                  <a:schemeClr val="tx1"/>
                </a:solidFill>
              </a:rPr>
              <a:t>Copy goes here</a:t>
            </a:r>
          </a:p>
        </p:txBody>
      </p:sp>
      <p:sp>
        <p:nvSpPr>
          <p:cNvPr id="57" name="Text Placeholder 19">
            <a:extLst>
              <a:ext uri="{FF2B5EF4-FFF2-40B4-BE49-F238E27FC236}">
                <a16:creationId xmlns:a16="http://schemas.microsoft.com/office/drawing/2014/main" id="{A4EA63E1-F6D9-AD40-958F-7A64B089B71B}"/>
              </a:ext>
            </a:extLst>
          </p:cNvPr>
          <p:cNvSpPr>
            <a:spLocks noGrp="1"/>
          </p:cNvSpPr>
          <p:nvPr>
            <p:ph type="body" sz="quarter" idx="38" hasCustomPrompt="1"/>
          </p:nvPr>
        </p:nvSpPr>
        <p:spPr>
          <a:xfrm>
            <a:off x="243377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8" name="Text Placeholder 4">
            <a:extLst>
              <a:ext uri="{FF2B5EF4-FFF2-40B4-BE49-F238E27FC236}">
                <a16:creationId xmlns:a16="http://schemas.microsoft.com/office/drawing/2014/main" id="{E81302ED-735E-2349-ABF8-FEF15C2A04A6}"/>
              </a:ext>
            </a:extLst>
          </p:cNvPr>
          <p:cNvSpPr>
            <a:spLocks noGrp="1"/>
          </p:cNvSpPr>
          <p:nvPr>
            <p:ph type="body" sz="quarter" idx="39" hasCustomPrompt="1"/>
          </p:nvPr>
        </p:nvSpPr>
        <p:spPr>
          <a:xfrm>
            <a:off x="4315678" y="3504545"/>
            <a:ext cx="1715121" cy="1057515"/>
          </a:xfrm>
          <a:prstGeom prst="rect">
            <a:avLst/>
          </a:prstGeom>
        </p:spPr>
        <p:txBody>
          <a:bodyPr/>
          <a:lstStyle/>
          <a:p>
            <a:r>
              <a:rPr lang="en-AU" sz="2000" dirty="0">
                <a:solidFill>
                  <a:schemeClr val="tx1"/>
                </a:solidFill>
              </a:rPr>
              <a:t>Copy goes here</a:t>
            </a:r>
          </a:p>
        </p:txBody>
      </p:sp>
      <p:sp>
        <p:nvSpPr>
          <p:cNvPr id="59" name="Text Placeholder 19">
            <a:extLst>
              <a:ext uri="{FF2B5EF4-FFF2-40B4-BE49-F238E27FC236}">
                <a16:creationId xmlns:a16="http://schemas.microsoft.com/office/drawing/2014/main" id="{7AB7A0C1-6B05-7441-85D7-79A92C60C69D}"/>
              </a:ext>
            </a:extLst>
          </p:cNvPr>
          <p:cNvSpPr>
            <a:spLocks noGrp="1"/>
          </p:cNvSpPr>
          <p:nvPr>
            <p:ph type="body" sz="quarter" idx="40" hasCustomPrompt="1"/>
          </p:nvPr>
        </p:nvSpPr>
        <p:spPr>
          <a:xfrm>
            <a:off x="4325865"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0" name="Text Placeholder 4">
            <a:extLst>
              <a:ext uri="{FF2B5EF4-FFF2-40B4-BE49-F238E27FC236}">
                <a16:creationId xmlns:a16="http://schemas.microsoft.com/office/drawing/2014/main" id="{FF963039-3D95-4B47-993B-852539DA083D}"/>
              </a:ext>
            </a:extLst>
          </p:cNvPr>
          <p:cNvSpPr>
            <a:spLocks noGrp="1"/>
          </p:cNvSpPr>
          <p:nvPr>
            <p:ph type="body" sz="quarter" idx="41" hasCustomPrompt="1"/>
          </p:nvPr>
        </p:nvSpPr>
        <p:spPr>
          <a:xfrm>
            <a:off x="6204113" y="3504545"/>
            <a:ext cx="1715121" cy="1057515"/>
          </a:xfrm>
          <a:prstGeom prst="rect">
            <a:avLst/>
          </a:prstGeom>
        </p:spPr>
        <p:txBody>
          <a:bodyPr/>
          <a:lstStyle/>
          <a:p>
            <a:r>
              <a:rPr lang="en-AU" sz="2000" dirty="0">
                <a:solidFill>
                  <a:schemeClr val="tx1"/>
                </a:solidFill>
              </a:rPr>
              <a:t>Copy goes here</a:t>
            </a:r>
          </a:p>
        </p:txBody>
      </p:sp>
      <p:sp>
        <p:nvSpPr>
          <p:cNvPr id="61" name="Text Placeholder 19">
            <a:extLst>
              <a:ext uri="{FF2B5EF4-FFF2-40B4-BE49-F238E27FC236}">
                <a16:creationId xmlns:a16="http://schemas.microsoft.com/office/drawing/2014/main" id="{9E0DA86E-FD96-794D-912C-01A9D0675DDF}"/>
              </a:ext>
            </a:extLst>
          </p:cNvPr>
          <p:cNvSpPr>
            <a:spLocks noGrp="1"/>
          </p:cNvSpPr>
          <p:nvPr>
            <p:ph type="body" sz="quarter" idx="42" hasCustomPrompt="1"/>
          </p:nvPr>
        </p:nvSpPr>
        <p:spPr>
          <a:xfrm>
            <a:off x="6214300"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2" name="Text Placeholder 4">
            <a:extLst>
              <a:ext uri="{FF2B5EF4-FFF2-40B4-BE49-F238E27FC236}">
                <a16:creationId xmlns:a16="http://schemas.microsoft.com/office/drawing/2014/main" id="{C620DFD1-0A87-0E48-BC26-570A0B7207C4}"/>
              </a:ext>
            </a:extLst>
          </p:cNvPr>
          <p:cNvSpPr>
            <a:spLocks noGrp="1"/>
          </p:cNvSpPr>
          <p:nvPr>
            <p:ph type="body" sz="quarter" idx="43" hasCustomPrompt="1"/>
          </p:nvPr>
        </p:nvSpPr>
        <p:spPr>
          <a:xfrm>
            <a:off x="8099602" y="3504545"/>
            <a:ext cx="1715121" cy="1057515"/>
          </a:xfrm>
          <a:prstGeom prst="rect">
            <a:avLst/>
          </a:prstGeom>
        </p:spPr>
        <p:txBody>
          <a:bodyPr/>
          <a:lstStyle/>
          <a:p>
            <a:r>
              <a:rPr lang="en-AU" sz="2000" dirty="0">
                <a:solidFill>
                  <a:schemeClr val="tx1"/>
                </a:solidFill>
              </a:rPr>
              <a:t>Copy goes here</a:t>
            </a:r>
          </a:p>
        </p:txBody>
      </p:sp>
      <p:sp>
        <p:nvSpPr>
          <p:cNvPr id="63" name="Text Placeholder 19">
            <a:extLst>
              <a:ext uri="{FF2B5EF4-FFF2-40B4-BE49-F238E27FC236}">
                <a16:creationId xmlns:a16="http://schemas.microsoft.com/office/drawing/2014/main" id="{0786EEE6-8B6B-3C4D-A806-D3798466DB18}"/>
              </a:ext>
            </a:extLst>
          </p:cNvPr>
          <p:cNvSpPr>
            <a:spLocks noGrp="1"/>
          </p:cNvSpPr>
          <p:nvPr>
            <p:ph type="body" sz="quarter" idx="44" hasCustomPrompt="1"/>
          </p:nvPr>
        </p:nvSpPr>
        <p:spPr>
          <a:xfrm>
            <a:off x="810978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4" name="Text Placeholder 4">
            <a:extLst>
              <a:ext uri="{FF2B5EF4-FFF2-40B4-BE49-F238E27FC236}">
                <a16:creationId xmlns:a16="http://schemas.microsoft.com/office/drawing/2014/main" id="{EFE45A23-78D1-384A-ADD8-0B771AE630F4}"/>
              </a:ext>
            </a:extLst>
          </p:cNvPr>
          <p:cNvSpPr>
            <a:spLocks noGrp="1"/>
          </p:cNvSpPr>
          <p:nvPr>
            <p:ph type="body" sz="quarter" idx="45" hasCustomPrompt="1"/>
          </p:nvPr>
        </p:nvSpPr>
        <p:spPr>
          <a:xfrm>
            <a:off x="9974245" y="3504545"/>
            <a:ext cx="1715121" cy="1057515"/>
          </a:xfrm>
          <a:prstGeom prst="rect">
            <a:avLst/>
          </a:prstGeom>
        </p:spPr>
        <p:txBody>
          <a:bodyPr/>
          <a:lstStyle/>
          <a:p>
            <a:r>
              <a:rPr lang="en-AU" sz="2000" dirty="0">
                <a:solidFill>
                  <a:schemeClr val="tx1"/>
                </a:solidFill>
              </a:rPr>
              <a:t>Copy goes here</a:t>
            </a:r>
          </a:p>
        </p:txBody>
      </p:sp>
      <p:sp>
        <p:nvSpPr>
          <p:cNvPr id="65" name="Text Placeholder 19">
            <a:extLst>
              <a:ext uri="{FF2B5EF4-FFF2-40B4-BE49-F238E27FC236}">
                <a16:creationId xmlns:a16="http://schemas.microsoft.com/office/drawing/2014/main" id="{926CA14B-A20C-7647-ADE8-721A8669E115}"/>
              </a:ext>
            </a:extLst>
          </p:cNvPr>
          <p:cNvSpPr>
            <a:spLocks noGrp="1"/>
          </p:cNvSpPr>
          <p:nvPr>
            <p:ph type="body" sz="quarter" idx="46" hasCustomPrompt="1"/>
          </p:nvPr>
        </p:nvSpPr>
        <p:spPr>
          <a:xfrm>
            <a:off x="9984432"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6" name="Title 5">
            <a:extLst>
              <a:ext uri="{FF2B5EF4-FFF2-40B4-BE49-F238E27FC236}">
                <a16:creationId xmlns:a16="http://schemas.microsoft.com/office/drawing/2014/main" id="{1B128E33-82A1-D445-976B-CA33B4EC90C0}"/>
              </a:ext>
            </a:extLst>
          </p:cNvPr>
          <p:cNvSpPr>
            <a:spLocks noGrp="1"/>
          </p:cNvSpPr>
          <p:nvPr>
            <p:ph type="title" hasCustomPrompt="1"/>
          </p:nvPr>
        </p:nvSpPr>
        <p:spPr>
          <a:xfrm>
            <a:off x="479425" y="604203"/>
            <a:ext cx="11233150" cy="746695"/>
          </a:xfrm>
          <a:prstGeom prst="rect">
            <a:avLst/>
          </a:prstGeom>
        </p:spPr>
        <p:txBody>
          <a:bodyPr/>
          <a:lstStyle/>
          <a:p>
            <a:r>
              <a:rPr lang="en-US" dirty="0"/>
              <a:t>Content</a:t>
            </a:r>
            <a:endParaRPr lang="en-AU" dirty="0"/>
          </a:p>
        </p:txBody>
      </p:sp>
    </p:spTree>
    <p:extLst>
      <p:ext uri="{BB962C8B-B14F-4D97-AF65-F5344CB8AC3E}">
        <p14:creationId xmlns:p14="http://schemas.microsoft.com/office/powerpoint/2010/main" val="198170225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Agenda_8_option 1">
    <p:spTree>
      <p:nvGrpSpPr>
        <p:cNvPr id="1" name=""/>
        <p:cNvGrpSpPr/>
        <p:nvPr/>
      </p:nvGrpSpPr>
      <p:grpSpPr>
        <a:xfrm>
          <a:off x="0" y="0"/>
          <a:ext cx="0" cy="0"/>
          <a:chOff x="0" y="0"/>
          <a:chExt cx="0" cy="0"/>
        </a:xfrm>
      </p:grpSpPr>
      <p:pic>
        <p:nvPicPr>
          <p:cNvPr id="5" name="Picture 4" descr="A picture containing text, wall, indoor&#10;&#10;Description automatically generated">
            <a:extLst>
              <a:ext uri="{FF2B5EF4-FFF2-40B4-BE49-F238E27FC236}">
                <a16:creationId xmlns:a16="http://schemas.microsoft.com/office/drawing/2014/main" id="{E4D795F8-D92C-423E-F2CB-9AE29B9B6A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860" b="6782"/>
          <a:stretch/>
        </p:blipFill>
        <p:spPr>
          <a:xfrm>
            <a:off x="0" y="136800"/>
            <a:ext cx="12185010" cy="6721201"/>
          </a:xfrm>
          <a:prstGeom prst="rect">
            <a:avLst/>
          </a:prstGeom>
        </p:spPr>
      </p:pic>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20960"/>
            <a:ext cx="3420000" cy="3420000"/>
          </a:xfrm>
          <a:prstGeom prst="ellipse">
            <a:avLst/>
          </a:prstGeom>
          <a:solidFill>
            <a:schemeClr val="tx1"/>
          </a:solidFill>
        </p:spPr>
        <p:txBody>
          <a:bodyPr wrap="none"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57" name="Text Placeholder 5">
            <a:extLst>
              <a:ext uri="{FF2B5EF4-FFF2-40B4-BE49-F238E27FC236}">
                <a16:creationId xmlns:a16="http://schemas.microsoft.com/office/drawing/2014/main" id="{62135188-67F3-6D4E-929E-F3A8FD902BF0}"/>
              </a:ext>
            </a:extLst>
          </p:cNvPr>
          <p:cNvSpPr>
            <a:spLocks noGrp="1" noChangeAspect="1"/>
          </p:cNvSpPr>
          <p:nvPr>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59" name="Text Placeholder 58">
            <a:extLst>
              <a:ext uri="{FF2B5EF4-FFF2-40B4-BE49-F238E27FC236}">
                <a16:creationId xmlns:a16="http://schemas.microsoft.com/office/drawing/2014/main" id="{9DD99C10-1FA6-F61C-3921-32CD27AD0074}"/>
              </a:ext>
            </a:extLst>
          </p:cNvPr>
          <p:cNvSpPr>
            <a:spLocks noGrp="1"/>
          </p:cNvSpPr>
          <p:nvPr>
            <p:ph type="body" sz="quarter" idx="46" hasCustomPrompt="1"/>
          </p:nvPr>
        </p:nvSpPr>
        <p:spPr>
          <a:xfrm>
            <a:off x="4661453"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0" name="Text Placeholder 58">
            <a:extLst>
              <a:ext uri="{FF2B5EF4-FFF2-40B4-BE49-F238E27FC236}">
                <a16:creationId xmlns:a16="http://schemas.microsoft.com/office/drawing/2014/main" id="{55BC97D6-C984-F224-77E8-561F7F855517}"/>
              </a:ext>
            </a:extLst>
          </p:cNvPr>
          <p:cNvSpPr>
            <a:spLocks noGrp="1"/>
          </p:cNvSpPr>
          <p:nvPr>
            <p:ph type="body" sz="quarter" idx="47" hasCustomPrompt="1"/>
          </p:nvPr>
        </p:nvSpPr>
        <p:spPr>
          <a:xfrm>
            <a:off x="6387391"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1" name="Text Placeholder 58">
            <a:extLst>
              <a:ext uri="{FF2B5EF4-FFF2-40B4-BE49-F238E27FC236}">
                <a16:creationId xmlns:a16="http://schemas.microsoft.com/office/drawing/2014/main" id="{156DBC6B-AA3C-4F33-27C2-5F740920ED7D}"/>
              </a:ext>
            </a:extLst>
          </p:cNvPr>
          <p:cNvSpPr>
            <a:spLocks noGrp="1"/>
          </p:cNvSpPr>
          <p:nvPr>
            <p:ph type="body" sz="quarter" idx="48" hasCustomPrompt="1"/>
          </p:nvPr>
        </p:nvSpPr>
        <p:spPr>
          <a:xfrm>
            <a:off x="8113329"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2" name="Text Placeholder 58">
            <a:extLst>
              <a:ext uri="{FF2B5EF4-FFF2-40B4-BE49-F238E27FC236}">
                <a16:creationId xmlns:a16="http://schemas.microsoft.com/office/drawing/2014/main" id="{DDBDC92D-E6CD-E3CF-1B48-A332E4A1616D}"/>
              </a:ext>
            </a:extLst>
          </p:cNvPr>
          <p:cNvSpPr>
            <a:spLocks noGrp="1"/>
          </p:cNvSpPr>
          <p:nvPr>
            <p:ph type="body" sz="quarter" idx="49" hasCustomPrompt="1"/>
          </p:nvPr>
        </p:nvSpPr>
        <p:spPr>
          <a:xfrm>
            <a:off x="9839267"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3" name="Text Placeholder 58">
            <a:extLst>
              <a:ext uri="{FF2B5EF4-FFF2-40B4-BE49-F238E27FC236}">
                <a16:creationId xmlns:a16="http://schemas.microsoft.com/office/drawing/2014/main" id="{09AA2912-7574-8EB5-FB48-031ED0CC4969}"/>
              </a:ext>
            </a:extLst>
          </p:cNvPr>
          <p:cNvSpPr>
            <a:spLocks noGrp="1"/>
          </p:cNvSpPr>
          <p:nvPr>
            <p:ph type="body" sz="quarter" idx="50" hasCustomPrompt="1"/>
          </p:nvPr>
        </p:nvSpPr>
        <p:spPr>
          <a:xfrm>
            <a:off x="4661453"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4" name="Text Placeholder 58">
            <a:extLst>
              <a:ext uri="{FF2B5EF4-FFF2-40B4-BE49-F238E27FC236}">
                <a16:creationId xmlns:a16="http://schemas.microsoft.com/office/drawing/2014/main" id="{B3E35DE4-853E-29A2-AE51-C3DD2DDC97E4}"/>
              </a:ext>
            </a:extLst>
          </p:cNvPr>
          <p:cNvSpPr>
            <a:spLocks noGrp="1"/>
          </p:cNvSpPr>
          <p:nvPr>
            <p:ph type="body" sz="quarter" idx="51" hasCustomPrompt="1"/>
          </p:nvPr>
        </p:nvSpPr>
        <p:spPr>
          <a:xfrm>
            <a:off x="6387391"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5" name="Text Placeholder 58">
            <a:extLst>
              <a:ext uri="{FF2B5EF4-FFF2-40B4-BE49-F238E27FC236}">
                <a16:creationId xmlns:a16="http://schemas.microsoft.com/office/drawing/2014/main" id="{573CD600-9966-7F3E-A3C9-A95CD8BCD838}"/>
              </a:ext>
            </a:extLst>
          </p:cNvPr>
          <p:cNvSpPr>
            <a:spLocks noGrp="1"/>
          </p:cNvSpPr>
          <p:nvPr>
            <p:ph type="body" sz="quarter" idx="52" hasCustomPrompt="1"/>
          </p:nvPr>
        </p:nvSpPr>
        <p:spPr>
          <a:xfrm>
            <a:off x="8113329"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6" name="Text Placeholder 58">
            <a:extLst>
              <a:ext uri="{FF2B5EF4-FFF2-40B4-BE49-F238E27FC236}">
                <a16:creationId xmlns:a16="http://schemas.microsoft.com/office/drawing/2014/main" id="{2889EA54-ECFB-8B4F-161F-A9A573EA1990}"/>
              </a:ext>
            </a:extLst>
          </p:cNvPr>
          <p:cNvSpPr>
            <a:spLocks noGrp="1"/>
          </p:cNvSpPr>
          <p:nvPr>
            <p:ph type="body" sz="quarter" idx="53" hasCustomPrompt="1"/>
          </p:nvPr>
        </p:nvSpPr>
        <p:spPr>
          <a:xfrm>
            <a:off x="9839267"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90" name="Content Placeholder 89">
            <a:extLst>
              <a:ext uri="{FF2B5EF4-FFF2-40B4-BE49-F238E27FC236}">
                <a16:creationId xmlns:a16="http://schemas.microsoft.com/office/drawing/2014/main" id="{866305B6-F59D-0F8E-BCCA-93961E7CB3D3}"/>
              </a:ext>
            </a:extLst>
          </p:cNvPr>
          <p:cNvSpPr>
            <a:spLocks noGrp="1"/>
          </p:cNvSpPr>
          <p:nvPr>
            <p:ph sz="quarter" idx="54"/>
          </p:nvPr>
        </p:nvSpPr>
        <p:spPr>
          <a:xfrm>
            <a:off x="4660044" y="1878496"/>
            <a:ext cx="1472400" cy="50400"/>
          </a:xfrm>
          <a:prstGeom prst="rect">
            <a:avLst/>
          </a:prstGeom>
          <a:solidFill>
            <a:schemeClr val="tx1"/>
          </a:solidFill>
        </p:spPr>
        <p:txBody>
          <a:bodyPr/>
          <a:lstStyle>
            <a:lvl1pPr>
              <a:defRPr>
                <a:noFill/>
              </a:defRPr>
            </a:lvl1pPr>
          </a:lstStyle>
          <a:p>
            <a:pPr lvl="0"/>
            <a:endParaRPr lang="en-GB" dirty="0"/>
          </a:p>
        </p:txBody>
      </p:sp>
      <p:sp>
        <p:nvSpPr>
          <p:cNvPr id="91" name="Content Placeholder 89">
            <a:extLst>
              <a:ext uri="{FF2B5EF4-FFF2-40B4-BE49-F238E27FC236}">
                <a16:creationId xmlns:a16="http://schemas.microsoft.com/office/drawing/2014/main" id="{5C7935FD-24E8-EE45-6F3F-D313F163CCE5}"/>
              </a:ext>
            </a:extLst>
          </p:cNvPr>
          <p:cNvSpPr>
            <a:spLocks noGrp="1"/>
          </p:cNvSpPr>
          <p:nvPr>
            <p:ph sz="quarter" idx="55"/>
          </p:nvPr>
        </p:nvSpPr>
        <p:spPr>
          <a:xfrm>
            <a:off x="6387391" y="1878496"/>
            <a:ext cx="1472400" cy="50400"/>
          </a:xfrm>
          <a:prstGeom prst="rect">
            <a:avLst/>
          </a:prstGeom>
          <a:solidFill>
            <a:schemeClr val="tx1"/>
          </a:solidFill>
        </p:spPr>
        <p:txBody>
          <a:bodyPr/>
          <a:lstStyle>
            <a:lvl1pPr>
              <a:defRPr>
                <a:noFill/>
              </a:defRPr>
            </a:lvl1pPr>
          </a:lstStyle>
          <a:p>
            <a:pPr lvl="0"/>
            <a:endParaRPr lang="en-GB" dirty="0"/>
          </a:p>
        </p:txBody>
      </p:sp>
      <p:sp>
        <p:nvSpPr>
          <p:cNvPr id="92" name="Content Placeholder 89">
            <a:extLst>
              <a:ext uri="{FF2B5EF4-FFF2-40B4-BE49-F238E27FC236}">
                <a16:creationId xmlns:a16="http://schemas.microsoft.com/office/drawing/2014/main" id="{BEB06B14-14C2-F76E-AFD4-86E1F997CEF9}"/>
              </a:ext>
            </a:extLst>
          </p:cNvPr>
          <p:cNvSpPr>
            <a:spLocks noGrp="1"/>
          </p:cNvSpPr>
          <p:nvPr>
            <p:ph sz="quarter" idx="56"/>
          </p:nvPr>
        </p:nvSpPr>
        <p:spPr>
          <a:xfrm>
            <a:off x="8113329" y="1878496"/>
            <a:ext cx="1472400" cy="50400"/>
          </a:xfrm>
          <a:prstGeom prst="rect">
            <a:avLst/>
          </a:prstGeom>
          <a:solidFill>
            <a:schemeClr val="tx1"/>
          </a:solidFill>
        </p:spPr>
        <p:txBody>
          <a:bodyPr/>
          <a:lstStyle>
            <a:lvl1pPr>
              <a:defRPr>
                <a:noFill/>
              </a:defRPr>
            </a:lvl1pPr>
          </a:lstStyle>
          <a:p>
            <a:pPr lvl="0"/>
            <a:endParaRPr lang="en-GB" dirty="0"/>
          </a:p>
        </p:txBody>
      </p:sp>
      <p:sp>
        <p:nvSpPr>
          <p:cNvPr id="93" name="Content Placeholder 89">
            <a:extLst>
              <a:ext uri="{FF2B5EF4-FFF2-40B4-BE49-F238E27FC236}">
                <a16:creationId xmlns:a16="http://schemas.microsoft.com/office/drawing/2014/main" id="{EF54CCE9-01D8-9F2D-5A52-4FF4B7ADD2DE}"/>
              </a:ext>
            </a:extLst>
          </p:cNvPr>
          <p:cNvSpPr>
            <a:spLocks noGrp="1"/>
          </p:cNvSpPr>
          <p:nvPr>
            <p:ph sz="quarter" idx="57"/>
          </p:nvPr>
        </p:nvSpPr>
        <p:spPr>
          <a:xfrm>
            <a:off x="9838562" y="1878496"/>
            <a:ext cx="1472400" cy="50400"/>
          </a:xfrm>
          <a:prstGeom prst="rect">
            <a:avLst/>
          </a:prstGeom>
          <a:solidFill>
            <a:schemeClr val="tx1"/>
          </a:solidFill>
        </p:spPr>
        <p:txBody>
          <a:bodyPr/>
          <a:lstStyle>
            <a:lvl1pPr>
              <a:defRPr>
                <a:noFill/>
              </a:defRPr>
            </a:lvl1pPr>
          </a:lstStyle>
          <a:p>
            <a:pPr lvl="0"/>
            <a:endParaRPr lang="en-GB" dirty="0"/>
          </a:p>
        </p:txBody>
      </p:sp>
      <p:sp>
        <p:nvSpPr>
          <p:cNvPr id="94" name="Content Placeholder 89">
            <a:extLst>
              <a:ext uri="{FF2B5EF4-FFF2-40B4-BE49-F238E27FC236}">
                <a16:creationId xmlns:a16="http://schemas.microsoft.com/office/drawing/2014/main" id="{88D9D213-C09E-9E24-C2E9-442B57281CEC}"/>
              </a:ext>
            </a:extLst>
          </p:cNvPr>
          <p:cNvSpPr>
            <a:spLocks noGrp="1"/>
          </p:cNvSpPr>
          <p:nvPr>
            <p:ph sz="quarter" idx="58"/>
          </p:nvPr>
        </p:nvSpPr>
        <p:spPr>
          <a:xfrm>
            <a:off x="4660044" y="3870987"/>
            <a:ext cx="1472400" cy="50400"/>
          </a:xfrm>
          <a:prstGeom prst="rect">
            <a:avLst/>
          </a:prstGeom>
          <a:solidFill>
            <a:schemeClr val="tx1"/>
          </a:solidFill>
        </p:spPr>
        <p:txBody>
          <a:bodyPr/>
          <a:lstStyle>
            <a:lvl1pPr>
              <a:defRPr>
                <a:noFill/>
              </a:defRPr>
            </a:lvl1pPr>
          </a:lstStyle>
          <a:p>
            <a:pPr lvl="0"/>
            <a:endParaRPr lang="en-GB" dirty="0"/>
          </a:p>
        </p:txBody>
      </p:sp>
      <p:sp>
        <p:nvSpPr>
          <p:cNvPr id="95" name="Content Placeholder 89">
            <a:extLst>
              <a:ext uri="{FF2B5EF4-FFF2-40B4-BE49-F238E27FC236}">
                <a16:creationId xmlns:a16="http://schemas.microsoft.com/office/drawing/2014/main" id="{D61BC07B-E642-C1AF-C20B-2A34DB26E7AC}"/>
              </a:ext>
            </a:extLst>
          </p:cNvPr>
          <p:cNvSpPr>
            <a:spLocks noGrp="1"/>
          </p:cNvSpPr>
          <p:nvPr>
            <p:ph sz="quarter" idx="59"/>
          </p:nvPr>
        </p:nvSpPr>
        <p:spPr>
          <a:xfrm>
            <a:off x="6387391" y="3870987"/>
            <a:ext cx="1472400" cy="50400"/>
          </a:xfrm>
          <a:prstGeom prst="rect">
            <a:avLst/>
          </a:prstGeom>
          <a:solidFill>
            <a:schemeClr val="tx1"/>
          </a:solidFill>
        </p:spPr>
        <p:txBody>
          <a:bodyPr/>
          <a:lstStyle>
            <a:lvl1pPr>
              <a:defRPr>
                <a:noFill/>
              </a:defRPr>
            </a:lvl1pPr>
          </a:lstStyle>
          <a:p>
            <a:pPr lvl="0"/>
            <a:endParaRPr lang="en-GB" dirty="0"/>
          </a:p>
        </p:txBody>
      </p:sp>
      <p:sp>
        <p:nvSpPr>
          <p:cNvPr id="96" name="Content Placeholder 89">
            <a:extLst>
              <a:ext uri="{FF2B5EF4-FFF2-40B4-BE49-F238E27FC236}">
                <a16:creationId xmlns:a16="http://schemas.microsoft.com/office/drawing/2014/main" id="{177A1023-2822-F04C-8B72-ACD45FE435A9}"/>
              </a:ext>
            </a:extLst>
          </p:cNvPr>
          <p:cNvSpPr>
            <a:spLocks noGrp="1"/>
          </p:cNvSpPr>
          <p:nvPr>
            <p:ph sz="quarter" idx="60"/>
          </p:nvPr>
        </p:nvSpPr>
        <p:spPr>
          <a:xfrm>
            <a:off x="8113329" y="3870987"/>
            <a:ext cx="1472400" cy="50400"/>
          </a:xfrm>
          <a:prstGeom prst="rect">
            <a:avLst/>
          </a:prstGeom>
          <a:solidFill>
            <a:schemeClr val="tx1"/>
          </a:solidFill>
        </p:spPr>
        <p:txBody>
          <a:bodyPr/>
          <a:lstStyle>
            <a:lvl1pPr>
              <a:defRPr>
                <a:noFill/>
              </a:defRPr>
            </a:lvl1pPr>
          </a:lstStyle>
          <a:p>
            <a:pPr lvl="0"/>
            <a:endParaRPr lang="en-GB" dirty="0"/>
          </a:p>
        </p:txBody>
      </p:sp>
      <p:sp>
        <p:nvSpPr>
          <p:cNvPr id="97" name="Content Placeholder 89">
            <a:extLst>
              <a:ext uri="{FF2B5EF4-FFF2-40B4-BE49-F238E27FC236}">
                <a16:creationId xmlns:a16="http://schemas.microsoft.com/office/drawing/2014/main" id="{765F821C-8F41-F454-E171-07F7C149DC1B}"/>
              </a:ext>
            </a:extLst>
          </p:cNvPr>
          <p:cNvSpPr>
            <a:spLocks noGrp="1"/>
          </p:cNvSpPr>
          <p:nvPr>
            <p:ph sz="quarter" idx="61"/>
          </p:nvPr>
        </p:nvSpPr>
        <p:spPr>
          <a:xfrm>
            <a:off x="9838562" y="3870987"/>
            <a:ext cx="1472400" cy="50400"/>
          </a:xfrm>
          <a:prstGeom prst="rect">
            <a:avLst/>
          </a:prstGeom>
          <a:solidFill>
            <a:schemeClr val="tx1"/>
          </a:solidFill>
        </p:spPr>
        <p:txBody>
          <a:bodyPr/>
          <a:lstStyle>
            <a:lvl1pPr>
              <a:defRPr>
                <a:noFill/>
              </a:defRPr>
            </a:lvl1pPr>
          </a:lstStyle>
          <a:p>
            <a:pPr lvl="0"/>
            <a:endParaRPr lang="en-GB" dirty="0"/>
          </a:p>
        </p:txBody>
      </p:sp>
      <p:sp>
        <p:nvSpPr>
          <p:cNvPr id="9" name="Text Placeholder 8">
            <a:extLst>
              <a:ext uri="{FF2B5EF4-FFF2-40B4-BE49-F238E27FC236}">
                <a16:creationId xmlns:a16="http://schemas.microsoft.com/office/drawing/2014/main" id="{5090BFD1-AB5B-C1C5-FC70-DB391FE1D5B2}"/>
              </a:ext>
            </a:extLst>
          </p:cNvPr>
          <p:cNvSpPr>
            <a:spLocks noGrp="1"/>
          </p:cNvSpPr>
          <p:nvPr>
            <p:ph type="body" sz="quarter" idx="62" hasCustomPrompt="1"/>
          </p:nvPr>
        </p:nvSpPr>
        <p:spPr>
          <a:xfrm>
            <a:off x="4659285"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3" name="Text Placeholder 12">
            <a:extLst>
              <a:ext uri="{FF2B5EF4-FFF2-40B4-BE49-F238E27FC236}">
                <a16:creationId xmlns:a16="http://schemas.microsoft.com/office/drawing/2014/main" id="{EA656FDC-BF17-2D98-7F26-14DCB00F8F22}"/>
              </a:ext>
            </a:extLst>
          </p:cNvPr>
          <p:cNvSpPr>
            <a:spLocks noGrp="1"/>
          </p:cNvSpPr>
          <p:nvPr>
            <p:ph type="body" sz="quarter" idx="63" hasCustomPrompt="1"/>
          </p:nvPr>
        </p:nvSpPr>
        <p:spPr>
          <a:xfrm>
            <a:off x="4660044"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5" name="Text Placeholder 8">
            <a:extLst>
              <a:ext uri="{FF2B5EF4-FFF2-40B4-BE49-F238E27FC236}">
                <a16:creationId xmlns:a16="http://schemas.microsoft.com/office/drawing/2014/main" id="{D674C88D-8479-29D2-890E-1567DEAD240C}"/>
              </a:ext>
            </a:extLst>
          </p:cNvPr>
          <p:cNvSpPr>
            <a:spLocks noGrp="1"/>
          </p:cNvSpPr>
          <p:nvPr>
            <p:ph type="body" sz="quarter" idx="64" hasCustomPrompt="1"/>
          </p:nvPr>
        </p:nvSpPr>
        <p:spPr>
          <a:xfrm>
            <a:off x="6384518"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7" name="Text Placeholder 12">
            <a:extLst>
              <a:ext uri="{FF2B5EF4-FFF2-40B4-BE49-F238E27FC236}">
                <a16:creationId xmlns:a16="http://schemas.microsoft.com/office/drawing/2014/main" id="{F6EE21BD-D81A-E2CC-C0F9-CCCB912100CC}"/>
              </a:ext>
            </a:extLst>
          </p:cNvPr>
          <p:cNvSpPr>
            <a:spLocks noGrp="1"/>
          </p:cNvSpPr>
          <p:nvPr>
            <p:ph type="body" sz="quarter" idx="65" hasCustomPrompt="1"/>
          </p:nvPr>
        </p:nvSpPr>
        <p:spPr>
          <a:xfrm>
            <a:off x="6385277"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9" name="Text Placeholder 8">
            <a:extLst>
              <a:ext uri="{FF2B5EF4-FFF2-40B4-BE49-F238E27FC236}">
                <a16:creationId xmlns:a16="http://schemas.microsoft.com/office/drawing/2014/main" id="{E2D1A61D-EDAA-660E-F079-B02609A4EC3B}"/>
              </a:ext>
            </a:extLst>
          </p:cNvPr>
          <p:cNvSpPr>
            <a:spLocks noGrp="1"/>
          </p:cNvSpPr>
          <p:nvPr>
            <p:ph type="body" sz="quarter" idx="66" hasCustomPrompt="1"/>
          </p:nvPr>
        </p:nvSpPr>
        <p:spPr>
          <a:xfrm>
            <a:off x="8113329"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1" name="Text Placeholder 12">
            <a:extLst>
              <a:ext uri="{FF2B5EF4-FFF2-40B4-BE49-F238E27FC236}">
                <a16:creationId xmlns:a16="http://schemas.microsoft.com/office/drawing/2014/main" id="{CB3D0EFC-C644-C05E-4436-AC47C1A8370C}"/>
              </a:ext>
            </a:extLst>
          </p:cNvPr>
          <p:cNvSpPr>
            <a:spLocks noGrp="1"/>
          </p:cNvSpPr>
          <p:nvPr>
            <p:ph type="body" sz="quarter" idx="67" hasCustomPrompt="1"/>
          </p:nvPr>
        </p:nvSpPr>
        <p:spPr>
          <a:xfrm>
            <a:off x="8113329"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23" name="Text Placeholder 8">
            <a:extLst>
              <a:ext uri="{FF2B5EF4-FFF2-40B4-BE49-F238E27FC236}">
                <a16:creationId xmlns:a16="http://schemas.microsoft.com/office/drawing/2014/main" id="{BC79567C-BB13-5D0B-B61D-F438DB2687A9}"/>
              </a:ext>
            </a:extLst>
          </p:cNvPr>
          <p:cNvSpPr>
            <a:spLocks noGrp="1"/>
          </p:cNvSpPr>
          <p:nvPr>
            <p:ph type="body" sz="quarter" idx="68" hasCustomPrompt="1"/>
          </p:nvPr>
        </p:nvSpPr>
        <p:spPr>
          <a:xfrm>
            <a:off x="9838562"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4" name="Text Placeholder 12">
            <a:extLst>
              <a:ext uri="{FF2B5EF4-FFF2-40B4-BE49-F238E27FC236}">
                <a16:creationId xmlns:a16="http://schemas.microsoft.com/office/drawing/2014/main" id="{F210F0D3-90EA-E0EC-FE8E-82106429DBB6}"/>
              </a:ext>
            </a:extLst>
          </p:cNvPr>
          <p:cNvSpPr>
            <a:spLocks noGrp="1"/>
          </p:cNvSpPr>
          <p:nvPr>
            <p:ph type="body" sz="quarter" idx="69" hasCustomPrompt="1"/>
          </p:nvPr>
        </p:nvSpPr>
        <p:spPr>
          <a:xfrm>
            <a:off x="9838562" y="4663075"/>
            <a:ext cx="1526400" cy="777600"/>
          </a:xfrm>
          <a:prstGeom prst="rect">
            <a:avLst/>
          </a:prstGeom>
        </p:spPr>
        <p:txBody>
          <a:bodyPr/>
          <a:lstStyle>
            <a:lvl1pPr>
              <a:defRPr/>
            </a:lvl1pPr>
            <a:lvl2pPr marL="0" indent="0">
              <a:buNone/>
              <a:defRPr/>
            </a:lvl2pPr>
          </a:lstStyle>
          <a:p>
            <a:pPr lvl="0"/>
            <a:r>
              <a:rPr lang="en-US" dirty="0"/>
              <a:t>Copy goes here</a:t>
            </a:r>
          </a:p>
        </p:txBody>
      </p:sp>
    </p:spTree>
    <p:extLst>
      <p:ext uri="{BB962C8B-B14F-4D97-AF65-F5344CB8AC3E}">
        <p14:creationId xmlns:p14="http://schemas.microsoft.com/office/powerpoint/2010/main" val="328217118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78397021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06894237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410138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_1 Column">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1484785"/>
            <a:ext cx="11233150" cy="4408016"/>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03643904"/>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2097088"/>
            <a:ext cx="5295900" cy="3795712"/>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291060119"/>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1484785"/>
            <a:ext cx="5295900" cy="4408015"/>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447373919"/>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 Column_highligh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E5498F7-6D29-381C-8A17-C3443BDAE2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96620263"/>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2 Column_highligh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1"/>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4" name="Footer Placeholder 4">
            <a:extLst>
              <a:ext uri="{FF2B5EF4-FFF2-40B4-BE49-F238E27FC236}">
                <a16:creationId xmlns:a16="http://schemas.microsoft.com/office/drawing/2014/main" id="{57351FB5-E4FA-8647-CE71-D6A7989F37A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58299966"/>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2 Column_im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2556097834"/>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2 Column_image left">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961414498"/>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 Column_image righ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29590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39835347"/>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2 Column_image right">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848945504"/>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x2 Column">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9BF46B2E-AC56-2801-9B5D-DA4B5F544D5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43038730"/>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2245154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_2x2 Column">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D7A2E3C6-E7E9-434F-921B-3584A9D0CE2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6" name="Picture 5" descr="A black screen with white text&#10;&#10;Description automatically generated with medium confidence">
            <a:extLst>
              <a:ext uri="{FF2B5EF4-FFF2-40B4-BE49-F238E27FC236}">
                <a16:creationId xmlns:a16="http://schemas.microsoft.com/office/drawing/2014/main" id="{8521198D-AFCE-7E66-FFAF-CAB0348E8F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3" name="Footer Placeholder 4">
            <a:extLst>
              <a:ext uri="{FF2B5EF4-FFF2-40B4-BE49-F238E27FC236}">
                <a16:creationId xmlns:a16="http://schemas.microsoft.com/office/drawing/2014/main" id="{0451D8EA-816D-AFDD-BDD5-43FDA45EAD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404127337"/>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0">
            <a:extLst>
              <a:ext uri="{FF2B5EF4-FFF2-40B4-BE49-F238E27FC236}">
                <a16:creationId xmlns:a16="http://schemas.microsoft.com/office/drawing/2014/main" id="{AC79B4F1-56EB-4249-BB62-F11A130C8197}"/>
              </a:ext>
            </a:extLst>
          </p:cNvPr>
          <p:cNvSpPr>
            <a:spLocks noGrp="1"/>
          </p:cNvSpPr>
          <p:nvPr>
            <p:ph sz="quarter" idx="20"/>
          </p:nvPr>
        </p:nvSpPr>
        <p:spPr>
          <a:xfrm>
            <a:off x="6423788"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4">
            <a:extLst>
              <a:ext uri="{FF2B5EF4-FFF2-40B4-BE49-F238E27FC236}">
                <a16:creationId xmlns:a16="http://schemas.microsoft.com/office/drawing/2014/main" id="{1D5F8A2C-5E88-ED41-967D-4534DC95D2C6}"/>
              </a:ext>
            </a:extLst>
          </p:cNvPr>
          <p:cNvSpPr>
            <a:spLocks noGrp="1"/>
          </p:cNvSpPr>
          <p:nvPr>
            <p:ph sz="quarter" idx="21"/>
          </p:nvPr>
        </p:nvSpPr>
        <p:spPr>
          <a:xfrm>
            <a:off x="4793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55D555D0-34A2-04FA-D808-252C30400CB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459161695"/>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2x2 Column">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6F9C324-4C84-8048-8D3C-7D079794518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descr="A black screen with white text&#10;&#10;Description automatically generated with medium confidence">
            <a:extLst>
              <a:ext uri="{FF2B5EF4-FFF2-40B4-BE49-F238E27FC236}">
                <a16:creationId xmlns:a16="http://schemas.microsoft.com/office/drawing/2014/main" id="{9D99F775-1FB1-3F05-467D-F3C14A0F35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6" name="Footer Placeholder 4">
            <a:extLst>
              <a:ext uri="{FF2B5EF4-FFF2-40B4-BE49-F238E27FC236}">
                <a16:creationId xmlns:a16="http://schemas.microsoft.com/office/drawing/2014/main" id="{57D1D42D-786B-1C96-EA37-0B58B79E7DE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80002419"/>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10">
            <a:extLst>
              <a:ext uri="{FF2B5EF4-FFF2-40B4-BE49-F238E27FC236}">
                <a16:creationId xmlns:a16="http://schemas.microsoft.com/office/drawing/2014/main" id="{494B0006-7458-D340-ACB3-F330309CA7E3}"/>
              </a:ext>
            </a:extLst>
          </p:cNvPr>
          <p:cNvSpPr>
            <a:spLocks noGrp="1"/>
          </p:cNvSpPr>
          <p:nvPr>
            <p:ph sz="quarter" idx="20"/>
          </p:nvPr>
        </p:nvSpPr>
        <p:spPr>
          <a:xfrm>
            <a:off x="6403910"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4">
            <a:extLst>
              <a:ext uri="{FF2B5EF4-FFF2-40B4-BE49-F238E27FC236}">
                <a16:creationId xmlns:a16="http://schemas.microsoft.com/office/drawing/2014/main" id="{DDC970B5-5B1A-7045-A8A1-4C8B833A3E0E}"/>
              </a:ext>
            </a:extLst>
          </p:cNvPr>
          <p:cNvSpPr>
            <a:spLocks noGrp="1"/>
          </p:cNvSpPr>
          <p:nvPr>
            <p:ph sz="quarter" idx="21"/>
          </p:nvPr>
        </p:nvSpPr>
        <p:spPr>
          <a:xfrm>
            <a:off x="48931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97BB0A-88D2-03A6-8586-8FA1DB080CF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492688812"/>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43D35697-082D-13AB-CF97-454475B1A6F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015380892"/>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3C1D77-9BEB-6B79-0680-6CFB5028A23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3403684"/>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bg1"/>
                </a:solidFill>
              </a:defRPr>
            </a:lvl1pPr>
            <a:lvl2pPr marL="180000" indent="-180000">
              <a:spcAft>
                <a:spcPts val="600"/>
              </a:spcAft>
              <a:buFont typeface="Arial" panose="020B0604020202020204" pitchFamily="34" charset="0"/>
              <a:buChar char="•"/>
              <a:defRPr>
                <a:solidFill>
                  <a:schemeClr val="bg1"/>
                </a:solidFill>
              </a:defRPr>
            </a:lvl2pPr>
            <a:lvl3pPr marL="360363" indent="-180000">
              <a:spcAft>
                <a:spcPts val="600"/>
              </a:spcAft>
              <a:buFont typeface="Arial" panose="020B0604020202020204" pitchFamily="34" charset="0"/>
              <a:buChar char="•"/>
              <a:defRPr>
                <a:solidFill>
                  <a:schemeClr val="bg1"/>
                </a:solidFill>
              </a:defRPr>
            </a:lvl3pPr>
            <a:lvl4pPr>
              <a:spcAft>
                <a:spcPts val="600"/>
              </a:spcAft>
              <a:defRPr>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509034891"/>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tx1"/>
                </a:solidFill>
              </a:defRPr>
            </a:lvl1pPr>
            <a:lvl2pPr marL="180000" indent="-180000">
              <a:spcAft>
                <a:spcPts val="600"/>
              </a:spcAft>
              <a:buFont typeface="Arial" panose="020B0604020202020204" pitchFamily="34" charset="0"/>
              <a:buChar char="•"/>
              <a:defRPr>
                <a:solidFill>
                  <a:schemeClr val="tx1"/>
                </a:solidFill>
              </a:defRPr>
            </a:lvl2pPr>
            <a:lvl3pPr marL="360363" indent="-180000">
              <a:spcAft>
                <a:spcPts val="600"/>
              </a:spcAft>
              <a:buFont typeface="Arial" panose="020B0604020202020204" pitchFamily="34" charset="0"/>
              <a:buChar char="•"/>
              <a:defRPr>
                <a:solidFill>
                  <a:schemeClr val="tx1"/>
                </a:solidFill>
              </a:defRPr>
            </a:lvl3pPr>
            <a:lvl4pPr>
              <a:spcAft>
                <a:spcPts val="600"/>
              </a:spcAft>
              <a:defRPr>
                <a:solidFill>
                  <a:schemeClr val="tx1"/>
                </a:solidFill>
              </a:defRPr>
            </a:lvl4pPr>
            <a:lvl5pPr>
              <a:spcAft>
                <a:spcPts val="600"/>
              </a:spcAf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247537075"/>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3 Column with gradient + stats">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7B6A36C7-3C4C-6F44-A682-3C904FFB9DD6}"/>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6" name="Text Placeholder 5">
            <a:extLst>
              <a:ext uri="{FF2B5EF4-FFF2-40B4-BE49-F238E27FC236}">
                <a16:creationId xmlns:a16="http://schemas.microsoft.com/office/drawing/2014/main" id="{6A696E66-E379-747C-372D-3C9E50D7591E}"/>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7" name="Text Placeholder 19">
            <a:extLst>
              <a:ext uri="{FF2B5EF4-FFF2-40B4-BE49-F238E27FC236}">
                <a16:creationId xmlns:a16="http://schemas.microsoft.com/office/drawing/2014/main" id="{7D72516D-F692-1B97-3589-074363FD88A3}"/>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AFF39926-296F-73A4-D52C-03F12B8868FB}"/>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4" name="Text Placeholder 19">
            <a:extLst>
              <a:ext uri="{FF2B5EF4-FFF2-40B4-BE49-F238E27FC236}">
                <a16:creationId xmlns:a16="http://schemas.microsoft.com/office/drawing/2014/main" id="{11138145-03AA-1246-9493-04F5FA5F5002}"/>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18" name="Content Placeholder 2">
            <a:extLst>
              <a:ext uri="{FF2B5EF4-FFF2-40B4-BE49-F238E27FC236}">
                <a16:creationId xmlns:a16="http://schemas.microsoft.com/office/drawing/2014/main" id="{32141CE2-9C26-A2CA-08EE-C6A10E4064D6}"/>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Picture Placeholder 5">
            <a:extLst>
              <a:ext uri="{FF2B5EF4-FFF2-40B4-BE49-F238E27FC236}">
                <a16:creationId xmlns:a16="http://schemas.microsoft.com/office/drawing/2014/main" id="{3AA284B2-228F-36FD-CB3E-36BD912877BA}"/>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E6D6E5D-A07E-1801-2397-418652757078}"/>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A71B63EC-1F52-E7D4-574F-AB8608CD4B18}"/>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3" name="Footer Placeholder 4">
            <a:extLst>
              <a:ext uri="{FF2B5EF4-FFF2-40B4-BE49-F238E27FC236}">
                <a16:creationId xmlns:a16="http://schemas.microsoft.com/office/drawing/2014/main" id="{2B167164-516A-5A3D-EF0E-B210646CF7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84305414"/>
      </p:ext>
    </p:extLst>
  </p:cSld>
  <p:clrMapOvr>
    <a:masterClrMapping/>
  </p:clrMapOvr>
  <p:extLst>
    <p:ext uri="{DCECCB84-F9BA-43D5-87BE-67443E8EF086}">
      <p15:sldGuideLst xmlns:p15="http://schemas.microsoft.com/office/powerpoint/2012/main">
        <p15:guide id="5" pos="2411" userDrawn="1">
          <p15:clr>
            <a:srgbClr val="FBAE40"/>
          </p15:clr>
        </p15:guide>
        <p15:guide id="6" pos="2797" userDrawn="1">
          <p15:clr>
            <a:srgbClr val="FBAE40"/>
          </p15:clr>
        </p15:guide>
        <p15:guide id="7" pos="4906" userDrawn="1">
          <p15:clr>
            <a:srgbClr val="FBAE40"/>
          </p15:clr>
        </p15:guide>
        <p15:guide id="8" pos="5176" userDrawn="1">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3 Column with gradient + stats">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5" name="Picture 14" descr="Background pattern&#10;&#10;Description automatically generated">
            <a:extLst>
              <a:ext uri="{FF2B5EF4-FFF2-40B4-BE49-F238E27FC236}">
                <a16:creationId xmlns:a16="http://schemas.microsoft.com/office/drawing/2014/main" id="{BEFEDE71-05AD-BE49-B351-60655093738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8" name="Text Placeholder 5">
            <a:extLst>
              <a:ext uri="{FF2B5EF4-FFF2-40B4-BE49-F238E27FC236}">
                <a16:creationId xmlns:a16="http://schemas.microsoft.com/office/drawing/2014/main" id="{1F1BAFC2-2CA7-2B43-9A48-85F50BFE98D7}"/>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20" name="Text Placeholder 19">
            <a:extLst>
              <a:ext uri="{FF2B5EF4-FFF2-40B4-BE49-F238E27FC236}">
                <a16:creationId xmlns:a16="http://schemas.microsoft.com/office/drawing/2014/main" id="{5F394694-EB7A-FF42-B206-9CBB2B3BFDF0}"/>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3" name="Text Placeholder 19">
            <a:extLst>
              <a:ext uri="{FF2B5EF4-FFF2-40B4-BE49-F238E27FC236}">
                <a16:creationId xmlns:a16="http://schemas.microsoft.com/office/drawing/2014/main" id="{6846FCA4-BEC3-874A-94EC-3B73BDED0B93}"/>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5" name="Text Placeholder 19">
            <a:extLst>
              <a:ext uri="{FF2B5EF4-FFF2-40B4-BE49-F238E27FC236}">
                <a16:creationId xmlns:a16="http://schemas.microsoft.com/office/drawing/2014/main" id="{698DA7E3-6A42-D94F-8B15-CEA2522D226F}"/>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Picture Placeholder 5">
            <a:extLst>
              <a:ext uri="{FF2B5EF4-FFF2-40B4-BE49-F238E27FC236}">
                <a16:creationId xmlns:a16="http://schemas.microsoft.com/office/drawing/2014/main" id="{D27A6967-AB4A-5765-EBD5-0A2F0B3CB3AF}"/>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0CD8A-FD75-A9D4-0A5D-06CFA9FA11A9}"/>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BED66C22-0617-1B94-3131-B502596C00DD}"/>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60451566-10F8-2538-B49A-F0AF02F36B1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071161081"/>
      </p:ext>
    </p:extLst>
  </p:cSld>
  <p:clrMapOvr>
    <a:masterClrMapping/>
  </p:clrMapOvr>
  <p:extLst>
    <p:ext uri="{DCECCB84-F9BA-43D5-87BE-67443E8EF086}">
      <p15:sldGuideLst xmlns:p15="http://schemas.microsoft.com/office/powerpoint/2012/main">
        <p15:guide id="5" pos="2411" userDrawn="1">
          <p15:clr>
            <a:srgbClr val="FBAE40"/>
          </p15:clr>
        </p15:guide>
        <p15:guide id="6" pos="2797" userDrawn="1">
          <p15:clr>
            <a:srgbClr val="FBAE40"/>
          </p15:clr>
        </p15:guide>
        <p15:guide id="7" pos="4906" userDrawn="1">
          <p15:clr>
            <a:srgbClr val="FBAE40"/>
          </p15:clr>
        </p15:guide>
        <p15:guide id="8" pos="517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47927750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94486814"/>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74622143"/>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4373461"/>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userDrawn="1">
          <p15:clr>
            <a:srgbClr val="FBAE40"/>
          </p15:clr>
        </p15:guide>
        <p15:guide id="8" orient="horz" pos="2455" userDrawn="1">
          <p15:clr>
            <a:srgbClr val="FBAE40"/>
          </p15:clr>
        </p15:guide>
        <p15:guide id="9" orient="horz" pos="2570" userDrawn="1">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Rectangle 2">
            <a:extLst>
              <a:ext uri="{FF2B5EF4-FFF2-40B4-BE49-F238E27FC236}">
                <a16:creationId xmlns:a16="http://schemas.microsoft.com/office/drawing/2014/main" id="{8C3428A0-7B53-9B48-8FCC-3F7309D84A84}"/>
              </a:ext>
            </a:extLst>
          </p:cNvPr>
          <p:cNvSpPr/>
          <p:nvPr userDrawn="1"/>
        </p:nvSpPr>
        <p:spPr>
          <a:xfrm>
            <a:off x="487017"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D14A58A-DB6E-2F44-8392-D12BA1EA53DD}"/>
              </a:ext>
            </a:extLst>
          </p:cNvPr>
          <p:cNvSpPr/>
          <p:nvPr userDrawn="1"/>
        </p:nvSpPr>
        <p:spPr>
          <a:xfrm>
            <a:off x="4409999"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D0ED5E9-18DA-D54B-A9CF-9F2E09F64003}"/>
              </a:ext>
            </a:extLst>
          </p:cNvPr>
          <p:cNvSpPr/>
          <p:nvPr userDrawn="1"/>
        </p:nvSpPr>
        <p:spPr>
          <a:xfrm>
            <a:off x="8400256"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56961E3-1B0A-5047-A5C7-DEED99F6309F}"/>
              </a:ext>
            </a:extLst>
          </p:cNvPr>
          <p:cNvSpPr/>
          <p:nvPr userDrawn="1"/>
        </p:nvSpPr>
        <p:spPr>
          <a:xfrm>
            <a:off x="487017"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9DB2F47-4F07-2A4E-AA61-444C19DE8C90}"/>
              </a:ext>
            </a:extLst>
          </p:cNvPr>
          <p:cNvSpPr/>
          <p:nvPr userDrawn="1"/>
        </p:nvSpPr>
        <p:spPr>
          <a:xfrm>
            <a:off x="4409999"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3718966-7321-DE4B-A5D5-9C6CFE8717C1}"/>
              </a:ext>
            </a:extLst>
          </p:cNvPr>
          <p:cNvSpPr/>
          <p:nvPr userDrawn="1"/>
        </p:nvSpPr>
        <p:spPr>
          <a:xfrm>
            <a:off x="8400256"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4">
            <a:extLst>
              <a:ext uri="{FF2B5EF4-FFF2-40B4-BE49-F238E27FC236}">
                <a16:creationId xmlns:a16="http://schemas.microsoft.com/office/drawing/2014/main" id="{1B007F8C-4DBC-8812-696E-29E5C203030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89490823"/>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userDrawn="1">
          <p15:clr>
            <a:srgbClr val="FBAE40"/>
          </p15:clr>
        </p15:guide>
        <p15:guide id="8" orient="horz" pos="2455" userDrawn="1">
          <p15:clr>
            <a:srgbClr val="FBAE40"/>
          </p15:clr>
        </p15:guide>
        <p15:guide id="9" orient="horz" pos="2570" userDrawn="1">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777239653"/>
      </p:ext>
    </p:extLst>
  </p:cSld>
  <p:clrMapOvr>
    <a:masterClrMapping/>
  </p:clrMapOvr>
  <p:extLst>
    <p:ext uri="{DCECCB84-F9BA-43D5-87BE-67443E8EF086}">
      <p15:sldGuideLst xmlns:p15="http://schemas.microsoft.com/office/powerpoint/2012/main">
        <p15:guide id="7" pos="3747" userDrawn="1">
          <p15:clr>
            <a:srgbClr val="FBAE40"/>
          </p15:clr>
        </p15:guide>
        <p15:guide id="8" pos="3930" userDrawn="1">
          <p15:clr>
            <a:srgbClr val="FBAE40"/>
          </p15:clr>
        </p15:guide>
        <p15:guide id="9" pos="1936" userDrawn="1">
          <p15:clr>
            <a:srgbClr val="FBAE40"/>
          </p15:clr>
        </p15:guide>
        <p15:guide id="10" pos="2112" userDrawn="1">
          <p15:clr>
            <a:srgbClr val="FBAE40"/>
          </p15:clr>
        </p15:guide>
        <p15:guide id="11" pos="5564" userDrawn="1">
          <p15:clr>
            <a:srgbClr val="FBAE40"/>
          </p15:clr>
        </p15:guide>
        <p15:guide id="12" pos="5738" userDrawn="1">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Rectangle 8">
            <a:extLst>
              <a:ext uri="{FF2B5EF4-FFF2-40B4-BE49-F238E27FC236}">
                <a16:creationId xmlns:a16="http://schemas.microsoft.com/office/drawing/2014/main" id="{8FD13912-4154-1346-8E07-68581BD47B91}"/>
              </a:ext>
            </a:extLst>
          </p:cNvPr>
          <p:cNvSpPr/>
          <p:nvPr userDrawn="1"/>
        </p:nvSpPr>
        <p:spPr>
          <a:xfrm>
            <a:off x="48701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997011A-C5A5-6B4E-9396-940C03A35559}"/>
              </a:ext>
            </a:extLst>
          </p:cNvPr>
          <p:cNvSpPr/>
          <p:nvPr userDrawn="1"/>
        </p:nvSpPr>
        <p:spPr>
          <a:xfrm>
            <a:off x="334975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8A5400D-CFB3-F44C-AB45-4877AB063ACA}"/>
              </a:ext>
            </a:extLst>
          </p:cNvPr>
          <p:cNvSpPr/>
          <p:nvPr userDrawn="1"/>
        </p:nvSpPr>
        <p:spPr>
          <a:xfrm>
            <a:off x="623007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FFF4BA6-D5B2-EB43-9CB2-A6511FA478F0}"/>
              </a:ext>
            </a:extLst>
          </p:cNvPr>
          <p:cNvSpPr/>
          <p:nvPr userDrawn="1"/>
        </p:nvSpPr>
        <p:spPr>
          <a:xfrm>
            <a:off x="9100458"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BD4A3BCA-04C0-38D1-20B5-D8D34738F31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212588467"/>
      </p:ext>
    </p:extLst>
  </p:cSld>
  <p:clrMapOvr>
    <a:masterClrMapping/>
  </p:clrMapOvr>
  <p:extLst>
    <p:ext uri="{DCECCB84-F9BA-43D5-87BE-67443E8EF086}">
      <p15:sldGuideLst xmlns:p15="http://schemas.microsoft.com/office/powerpoint/2012/main">
        <p15:guide id="7" pos="3747" userDrawn="1">
          <p15:clr>
            <a:srgbClr val="FBAE40"/>
          </p15:clr>
        </p15:guide>
        <p15:guide id="8" pos="3930" userDrawn="1">
          <p15:clr>
            <a:srgbClr val="FBAE40"/>
          </p15:clr>
        </p15:guide>
        <p15:guide id="9" pos="1936" userDrawn="1">
          <p15:clr>
            <a:srgbClr val="FBAE40"/>
          </p15:clr>
        </p15:guide>
        <p15:guide id="10" pos="2112" userDrawn="1">
          <p15:clr>
            <a:srgbClr val="FBAE40"/>
          </p15:clr>
        </p15:guide>
        <p15:guide id="11" pos="5564" userDrawn="1">
          <p15:clr>
            <a:srgbClr val="FBAE40"/>
          </p15:clr>
        </p15:guide>
        <p15:guide id="12" pos="5738" userDrawn="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2097088"/>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428088434"/>
      </p:ext>
    </p:extLst>
  </p:cSld>
  <p:clrMapOvr>
    <a:masterClrMapping/>
  </p:clrMapOvr>
  <p:extLst>
    <p:ext uri="{DCECCB84-F9BA-43D5-87BE-67443E8EF086}">
      <p15:sldGuideLst xmlns:p15="http://schemas.microsoft.com/office/powerpoint/2012/main">
        <p15:guide id="9" pos="3747" userDrawn="1">
          <p15:clr>
            <a:srgbClr val="FBAE40"/>
          </p15:clr>
        </p15:guide>
        <p15:guide id="10" pos="3930" userDrawn="1">
          <p15:clr>
            <a:srgbClr val="FBAE40"/>
          </p15:clr>
        </p15:guide>
        <p15:guide id="11" pos="1936" userDrawn="1">
          <p15:clr>
            <a:srgbClr val="FBAE40"/>
          </p15:clr>
        </p15:guide>
        <p15:guide id="12" pos="2112" userDrawn="1">
          <p15:clr>
            <a:srgbClr val="FBAE40"/>
          </p15:clr>
        </p15:guide>
        <p15:guide id="13" pos="5564" userDrawn="1">
          <p15:clr>
            <a:srgbClr val="FBAE40"/>
          </p15:clr>
        </p15:guide>
        <p15:guide id="14" pos="5738" userDrawn="1">
          <p15:clr>
            <a:srgbClr val="FBAE40"/>
          </p15:clr>
        </p15:guide>
        <p15:guide id="15" orient="horz" pos="2559" userDrawn="1">
          <p15:clr>
            <a:srgbClr val="FBAE40"/>
          </p15:clr>
        </p15:guide>
        <p15:guide id="16" orient="horz" pos="2453" userDrawn="1">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1782502"/>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F2D5717-9300-ADC2-FF9A-B4797A7057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440667880"/>
      </p:ext>
    </p:extLst>
  </p:cSld>
  <p:clrMapOvr>
    <a:masterClrMapping/>
  </p:clrMapOvr>
  <p:extLst>
    <p:ext uri="{DCECCB84-F9BA-43D5-87BE-67443E8EF086}">
      <p15:sldGuideLst xmlns:p15="http://schemas.microsoft.com/office/powerpoint/2012/main">
        <p15:guide id="9" pos="3747" userDrawn="1">
          <p15:clr>
            <a:srgbClr val="FBAE40"/>
          </p15:clr>
        </p15:guide>
        <p15:guide id="10" pos="3930" userDrawn="1">
          <p15:clr>
            <a:srgbClr val="FBAE40"/>
          </p15:clr>
        </p15:guide>
        <p15:guide id="11" pos="1936" userDrawn="1">
          <p15:clr>
            <a:srgbClr val="FBAE40"/>
          </p15:clr>
        </p15:guide>
        <p15:guide id="12" pos="2112" userDrawn="1">
          <p15:clr>
            <a:srgbClr val="FBAE40"/>
          </p15:clr>
        </p15:guide>
        <p15:guide id="13" pos="5564" userDrawn="1">
          <p15:clr>
            <a:srgbClr val="FBAE40"/>
          </p15:clr>
        </p15:guide>
        <p15:guide id="14" pos="5738" userDrawn="1">
          <p15:clr>
            <a:srgbClr val="FBAE40"/>
          </p15:clr>
        </p15:guide>
        <p15:guide id="15" orient="horz" pos="2559" userDrawn="1">
          <p15:clr>
            <a:srgbClr val="FBAE40"/>
          </p15:clr>
        </p15:guide>
        <p15:guide id="16" orient="horz" pos="2453" userDrawn="1">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2x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5" y="1782502"/>
            <a:ext cx="5362576"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215E7309-E66A-F35B-DD1F-99818CB74CA7}"/>
              </a:ext>
            </a:extLst>
          </p:cNvPr>
          <p:cNvSpPr>
            <a:spLocks noGrp="1"/>
          </p:cNvSpPr>
          <p:nvPr>
            <p:ph idx="13"/>
          </p:nvPr>
        </p:nvSpPr>
        <p:spPr>
          <a:xfrm>
            <a:off x="6350000" y="1782502"/>
            <a:ext cx="536257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0BACD8DB-6300-918D-C83B-B4C3A1E87BA8}"/>
              </a:ext>
            </a:extLst>
          </p:cNvPr>
          <p:cNvSpPr>
            <a:spLocks noGrp="1"/>
          </p:cNvSpPr>
          <p:nvPr>
            <p:ph idx="14"/>
          </p:nvPr>
        </p:nvSpPr>
        <p:spPr>
          <a:xfrm>
            <a:off x="479425" y="3769694"/>
            <a:ext cx="1125029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itle 11">
            <a:extLst>
              <a:ext uri="{FF2B5EF4-FFF2-40B4-BE49-F238E27FC236}">
                <a16:creationId xmlns:a16="http://schemas.microsoft.com/office/drawing/2014/main" id="{6EBB2897-E5A8-B72A-FB17-406B593CECFA}"/>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9FF82A80-F1FD-F37D-3931-94DDE4F0D834}"/>
              </a:ext>
            </a:extLst>
          </p:cNvPr>
          <p:cNvSpPr>
            <a:spLocks noGrp="1"/>
          </p:cNvSpPr>
          <p:nvPr>
            <p:ph type="sldNum" sz="quarter" idx="15"/>
          </p:nvPr>
        </p:nvSpPr>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AE29715C-208B-CA43-B0A5-DA3FADB5EC6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874530493"/>
      </p:ext>
    </p:extLst>
  </p:cSld>
  <p:clrMapOvr>
    <a:masterClrMapping/>
  </p:clrMapOvr>
  <p:extLst>
    <p:ext uri="{DCECCB84-F9BA-43D5-87BE-67443E8EF086}">
      <p15:sldGuideLst xmlns:p15="http://schemas.microsoft.com/office/powerpoint/2012/main">
        <p15:guide id="5" pos="3688" userDrawn="1">
          <p15:clr>
            <a:srgbClr val="FBAE40"/>
          </p15:clr>
        </p15:guide>
        <p15:guide id="6" pos="4000" userDrawn="1">
          <p15:clr>
            <a:srgbClr val="FBAE40"/>
          </p15:clr>
        </p15:guide>
        <p15:guide id="7" orient="horz" pos="2568" userDrawn="1">
          <p15:clr>
            <a:srgbClr val="FBAE40"/>
          </p15:clr>
        </p15:guide>
        <p15:guide id="8" orient="horz" pos="2470" userDrawn="1">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 Column 3/4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604203"/>
            <a:ext cx="3508375" cy="1257109"/>
          </a:xfrm>
          <a:prstGeom prst="rect">
            <a:avLst/>
          </a:prstGeom>
        </p:spPr>
        <p:txBody>
          <a:bodyPr/>
          <a:lstStyle/>
          <a:p>
            <a:r>
              <a:rPr lang="en-US"/>
              <a:t>Click to edit Master title style</a:t>
            </a:r>
            <a:endParaRPr lang="en-AU" dirty="0"/>
          </a:p>
        </p:txBody>
      </p:sp>
      <p:sp>
        <p:nvSpPr>
          <p:cNvPr id="4" name="Text Placeholder 5">
            <a:extLst>
              <a:ext uri="{FF2B5EF4-FFF2-40B4-BE49-F238E27FC236}">
                <a16:creationId xmlns:a16="http://schemas.microsoft.com/office/drawing/2014/main" id="{676AEBC2-D6D6-6A82-C087-5D18BFBB3C64}"/>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940740797"/>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68496348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4 image + 3 stats_white">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3" name="Title 12">
            <a:extLst>
              <a:ext uri="{FF2B5EF4-FFF2-40B4-BE49-F238E27FC236}">
                <a16:creationId xmlns:a16="http://schemas.microsoft.com/office/drawing/2014/main" id="{8CA9D7AF-BED1-1F17-67EA-7D1EE2055E5B}"/>
              </a:ext>
            </a:extLst>
          </p:cNvPr>
          <p:cNvSpPr>
            <a:spLocks noGrp="1"/>
          </p:cNvSpPr>
          <p:nvPr>
            <p:ph type="title"/>
          </p:nvPr>
        </p:nvSpPr>
        <p:spPr>
          <a:xfrm>
            <a:off x="479425" y="604203"/>
            <a:ext cx="3508376" cy="1334325"/>
          </a:xfrm>
          <a:prstGeom prst="rect">
            <a:avLst/>
          </a:prstGeom>
        </p:spPr>
        <p:txBody>
          <a:bodyPr/>
          <a:lstStyle/>
          <a:p>
            <a:r>
              <a:rPr lang="en-US"/>
              <a:t>Click to edit Master title style</a:t>
            </a:r>
            <a:endParaRPr lang="en-AU" dirty="0"/>
          </a:p>
        </p:txBody>
      </p:sp>
      <p:sp>
        <p:nvSpPr>
          <p:cNvPr id="16" name="Text Placeholder 5">
            <a:extLst>
              <a:ext uri="{FF2B5EF4-FFF2-40B4-BE49-F238E27FC236}">
                <a16:creationId xmlns:a16="http://schemas.microsoft.com/office/drawing/2014/main" id="{B899DA9C-C895-2883-3970-7ADE9C7007A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2" name="Picture Placeholder 5">
            <a:extLst>
              <a:ext uri="{FF2B5EF4-FFF2-40B4-BE49-F238E27FC236}">
                <a16:creationId xmlns:a16="http://schemas.microsoft.com/office/drawing/2014/main" id="{6F5C4178-6390-BD5C-94DF-8849972139D9}"/>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6E31C-0FDE-E210-6967-2FF8B9D913AA}"/>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169263BF-D640-D210-382B-B8F681F60A67}"/>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114071431"/>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4 image + 3 stats_gradi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1E1202A6-2F10-3353-8366-E7534D814B1C}"/>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30646"/>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3" name="Text Placeholder 5">
            <a:extLst>
              <a:ext uri="{FF2B5EF4-FFF2-40B4-BE49-F238E27FC236}">
                <a16:creationId xmlns:a16="http://schemas.microsoft.com/office/drawing/2014/main" id="{D1ABE5DC-D0E6-F473-5E20-F4477137743A}"/>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6" name="Picture Placeholder 5">
            <a:extLst>
              <a:ext uri="{FF2B5EF4-FFF2-40B4-BE49-F238E27FC236}">
                <a16:creationId xmlns:a16="http://schemas.microsoft.com/office/drawing/2014/main" id="{3BFAC6EC-47FF-4B90-C39C-403F97006EB5}"/>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B06D4D86-13B1-A3A0-D0DC-0D6D5D67C5C3}"/>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16" name="Picture Placeholder 5">
            <a:extLst>
              <a:ext uri="{FF2B5EF4-FFF2-40B4-BE49-F238E27FC236}">
                <a16:creationId xmlns:a16="http://schemas.microsoft.com/office/drawing/2014/main" id="{955EC059-6E39-82B1-38DC-46380B9BE064}"/>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CB262EE5-8494-CF5E-F32F-5096E360B1D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559121578"/>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2/4 image + 3 stats_gradient">
    <p:spTree>
      <p:nvGrpSpPr>
        <p:cNvPr id="1" name=""/>
        <p:cNvGrpSpPr/>
        <p:nvPr/>
      </p:nvGrpSpPr>
      <p:grpSpPr>
        <a:xfrm>
          <a:off x="0" y="0"/>
          <a:ext cx="0" cy="0"/>
          <a:chOff x="0" y="0"/>
          <a:chExt cx="0" cy="0"/>
        </a:xfrm>
      </p:grpSpPr>
      <p:sp>
        <p:nvSpPr>
          <p:cNvPr id="32" name="Content Placeholder 2">
            <a:extLst>
              <a:ext uri="{FF2B5EF4-FFF2-40B4-BE49-F238E27FC236}">
                <a16:creationId xmlns:a16="http://schemas.microsoft.com/office/drawing/2014/main" id="{7B9CDAF9-C05B-724D-898B-2A6950558279}"/>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5" name="Content Placeholder 2">
            <a:extLst>
              <a:ext uri="{FF2B5EF4-FFF2-40B4-BE49-F238E27FC236}">
                <a16:creationId xmlns:a16="http://schemas.microsoft.com/office/drawing/2014/main" id="{0B43DCFB-7410-5D45-8373-C698A009C945}"/>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dirty="0"/>
              <a:t>Click to edit Master text styles</a:t>
            </a:r>
          </a:p>
          <a:p>
            <a:pPr lvl="1"/>
            <a:r>
              <a:rPr lang="en-US" dirty="0"/>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a:defRPr sz="800"/>
            </a:lvl1pPr>
          </a:lstStyle>
          <a:p>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833480931"/>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4 image + 3 stats">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4" name="Text Placeholder 5">
            <a:extLst>
              <a:ext uri="{FF2B5EF4-FFF2-40B4-BE49-F238E27FC236}">
                <a16:creationId xmlns:a16="http://schemas.microsoft.com/office/drawing/2014/main" id="{989F1A23-EF00-5F5D-9BC2-2B0CC01D4AC6}"/>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6"/>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a:lstStyle>
            <a:lvl1pPr>
              <a:lnSpc>
                <a:spcPct val="90000"/>
              </a:lnSpc>
              <a:spcBef>
                <a:spcPts val="0"/>
              </a:spcBef>
              <a:spcAft>
                <a:spcPts val="0"/>
              </a:spcAft>
              <a:defRPr lang="en-US" sz="4400" b="1" kern="1200" dirty="0" smtClean="0">
                <a:solidFill>
                  <a:schemeClr val="accent5"/>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p:spPr>
        <p:txBody>
          <a:bodyPr/>
          <a:lstStyle>
            <a:lvl1pPr>
              <a:defRPr>
                <a:solidFill>
                  <a:schemeClr val="bg1"/>
                </a:solidFill>
              </a:defRPr>
            </a:lvl1pPr>
          </a:lstStyle>
          <a:p>
            <a:fld id="{E4C2AD82-1025-4508-97C1-6F7EE5C92734}" type="slidenum">
              <a:rPr lang="en-AU" smtClean="0"/>
              <a:pPr/>
              <a:t>‹#›</a:t>
            </a:fld>
            <a:endParaRPr lang="en-AU" dirty="0"/>
          </a:p>
        </p:txBody>
      </p:sp>
      <p:sp>
        <p:nvSpPr>
          <p:cNvPr id="23" name="Title 5">
            <a:extLst>
              <a:ext uri="{FF2B5EF4-FFF2-40B4-BE49-F238E27FC236}">
                <a16:creationId xmlns:a16="http://schemas.microsoft.com/office/drawing/2014/main" id="{47A050EA-2854-029E-F9CC-25A362C57316}"/>
              </a:ext>
            </a:extLst>
          </p:cNvPr>
          <p:cNvSpPr>
            <a:spLocks noGrp="1"/>
          </p:cNvSpPr>
          <p:nvPr>
            <p:ph type="title"/>
          </p:nvPr>
        </p:nvSpPr>
        <p:spPr>
          <a:xfrm>
            <a:off x="479425" y="604203"/>
            <a:ext cx="3508376" cy="149288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Rectangle 3">
            <a:extLst>
              <a:ext uri="{FF2B5EF4-FFF2-40B4-BE49-F238E27FC236}">
                <a16:creationId xmlns:a16="http://schemas.microsoft.com/office/drawing/2014/main" id="{08226460-B223-B1E0-182A-B110B2695F4A}"/>
              </a:ext>
            </a:extLst>
          </p:cNvPr>
          <p:cNvSpPr/>
          <p:nvPr userDrawn="1"/>
        </p:nvSpPr>
        <p:spPr>
          <a:xfrm>
            <a:off x="0" y="0"/>
            <a:ext cx="12192000" cy="13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3156208827"/>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 key points_gradient banner">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18C4F0A6-5E3F-AAD2-9C5B-31F32F1EE227}"/>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0"/>
            <a:ext cx="12192000" cy="6852920"/>
          </a:xfrm>
          <a:prstGeom prst="rect">
            <a:avLst/>
          </a:prstGeom>
        </p:spPr>
      </p:pic>
      <p:sp>
        <p:nvSpPr>
          <p:cNvPr id="6" name="Slide Number Placeholder 17">
            <a:extLst>
              <a:ext uri="{FF2B5EF4-FFF2-40B4-BE49-F238E27FC236}">
                <a16:creationId xmlns:a16="http://schemas.microsoft.com/office/drawing/2014/main" id="{D3AFFD45-303C-2C62-0220-C401D4813A4C}"/>
              </a:ext>
            </a:extLst>
          </p:cNvPr>
          <p:cNvSpPr>
            <a:spLocks noGrp="1"/>
          </p:cNvSpPr>
          <p:nvPr>
            <p:ph type="sldNum" sz="quarter" idx="4294967295"/>
          </p:nvPr>
        </p:nvSpPr>
        <p:spPr>
          <a:xfrm>
            <a:off x="479425" y="6339948"/>
            <a:ext cx="173038" cy="169200"/>
          </a:xfrm>
        </p:spPr>
        <p:txBody>
          <a:bodyPr/>
          <a:lstStyle/>
          <a:p>
            <a:fld id="{E4C2AD82-1025-4508-97C1-6F7EE5C92734}" type="slidenum">
              <a:rPr lang="en-AU" smtClean="0"/>
              <a:pPr/>
              <a:t>‹#›</a:t>
            </a:fld>
            <a:endParaRPr lang="en-AU" dirty="0"/>
          </a:p>
        </p:txBody>
      </p:sp>
      <p:sp>
        <p:nvSpPr>
          <p:cNvPr id="31" name="Content Placeholder 89">
            <a:extLst>
              <a:ext uri="{FF2B5EF4-FFF2-40B4-BE49-F238E27FC236}">
                <a16:creationId xmlns:a16="http://schemas.microsoft.com/office/drawing/2014/main" id="{3E45365E-FCF4-ACCC-A523-DE8F177BDE2A}"/>
              </a:ext>
            </a:extLst>
          </p:cNvPr>
          <p:cNvSpPr>
            <a:spLocks noGrp="1"/>
          </p:cNvSpPr>
          <p:nvPr>
            <p:ph sz="quarter" idx="54"/>
          </p:nvPr>
        </p:nvSpPr>
        <p:spPr>
          <a:xfrm>
            <a:off x="503434" y="3524036"/>
            <a:ext cx="2372400" cy="82800"/>
          </a:xfrm>
          <a:prstGeom prst="rect">
            <a:avLst/>
          </a:prstGeom>
          <a:solidFill>
            <a:schemeClr val="tx1"/>
          </a:solidFill>
        </p:spPr>
        <p:txBody>
          <a:bodyPr/>
          <a:lstStyle>
            <a:lvl1pPr>
              <a:defRPr>
                <a:noFill/>
              </a:defRPr>
            </a:lvl1pPr>
          </a:lstStyle>
          <a:p>
            <a:pPr lvl="0"/>
            <a:endParaRPr lang="en-GB" dirty="0"/>
          </a:p>
        </p:txBody>
      </p:sp>
      <p:sp>
        <p:nvSpPr>
          <p:cNvPr id="32" name="Content Placeholder 89">
            <a:extLst>
              <a:ext uri="{FF2B5EF4-FFF2-40B4-BE49-F238E27FC236}">
                <a16:creationId xmlns:a16="http://schemas.microsoft.com/office/drawing/2014/main" id="{A4EABAB8-502A-3B05-7742-8BEDC2C83A15}"/>
              </a:ext>
            </a:extLst>
          </p:cNvPr>
          <p:cNvSpPr>
            <a:spLocks noGrp="1"/>
          </p:cNvSpPr>
          <p:nvPr>
            <p:ph sz="quarter" idx="55"/>
          </p:nvPr>
        </p:nvSpPr>
        <p:spPr>
          <a:xfrm>
            <a:off x="3279724" y="3524036"/>
            <a:ext cx="2372400" cy="82800"/>
          </a:xfrm>
          <a:prstGeom prst="rect">
            <a:avLst/>
          </a:prstGeom>
          <a:solidFill>
            <a:schemeClr val="tx1"/>
          </a:solidFill>
        </p:spPr>
        <p:txBody>
          <a:bodyPr/>
          <a:lstStyle>
            <a:lvl1pPr>
              <a:defRPr>
                <a:noFill/>
              </a:defRPr>
            </a:lvl1pPr>
          </a:lstStyle>
          <a:p>
            <a:pPr lvl="0"/>
            <a:endParaRPr lang="en-GB" dirty="0"/>
          </a:p>
        </p:txBody>
      </p:sp>
      <p:sp>
        <p:nvSpPr>
          <p:cNvPr id="33" name="Content Placeholder 89">
            <a:extLst>
              <a:ext uri="{FF2B5EF4-FFF2-40B4-BE49-F238E27FC236}">
                <a16:creationId xmlns:a16="http://schemas.microsoft.com/office/drawing/2014/main" id="{6E9B48D5-3179-D287-79C8-6F2472A84B10}"/>
              </a:ext>
            </a:extLst>
          </p:cNvPr>
          <p:cNvSpPr>
            <a:spLocks noGrp="1"/>
          </p:cNvSpPr>
          <p:nvPr>
            <p:ph sz="quarter" idx="56"/>
          </p:nvPr>
        </p:nvSpPr>
        <p:spPr>
          <a:xfrm>
            <a:off x="6056014" y="3524036"/>
            <a:ext cx="2372400" cy="82800"/>
          </a:xfrm>
          <a:prstGeom prst="rect">
            <a:avLst/>
          </a:prstGeom>
          <a:solidFill>
            <a:schemeClr val="tx1"/>
          </a:solidFill>
        </p:spPr>
        <p:txBody>
          <a:bodyPr/>
          <a:lstStyle>
            <a:lvl1pPr>
              <a:defRPr>
                <a:noFill/>
              </a:defRPr>
            </a:lvl1pPr>
          </a:lstStyle>
          <a:p>
            <a:pPr lvl="0"/>
            <a:endParaRPr lang="en-GB" dirty="0"/>
          </a:p>
        </p:txBody>
      </p:sp>
      <p:sp>
        <p:nvSpPr>
          <p:cNvPr id="34" name="Content Placeholder 89">
            <a:extLst>
              <a:ext uri="{FF2B5EF4-FFF2-40B4-BE49-F238E27FC236}">
                <a16:creationId xmlns:a16="http://schemas.microsoft.com/office/drawing/2014/main" id="{7A57A5F5-2313-E7CB-C785-2E67E72165EB}"/>
              </a:ext>
            </a:extLst>
          </p:cNvPr>
          <p:cNvSpPr>
            <a:spLocks noGrp="1"/>
          </p:cNvSpPr>
          <p:nvPr>
            <p:ph sz="quarter" idx="57"/>
          </p:nvPr>
        </p:nvSpPr>
        <p:spPr>
          <a:xfrm>
            <a:off x="8832304" y="3524036"/>
            <a:ext cx="2372400" cy="82800"/>
          </a:xfrm>
          <a:prstGeom prst="rect">
            <a:avLst/>
          </a:prstGeom>
          <a:solidFill>
            <a:schemeClr val="tx1"/>
          </a:solidFill>
        </p:spPr>
        <p:txBody>
          <a:bodyPr/>
          <a:lstStyle>
            <a:lvl1pPr>
              <a:defRPr>
                <a:noFill/>
              </a:defRPr>
            </a:lvl1pPr>
          </a:lstStyle>
          <a:p>
            <a:pPr lvl="0"/>
            <a:endParaRPr lang="en-GB" dirty="0"/>
          </a:p>
        </p:txBody>
      </p:sp>
      <p:sp>
        <p:nvSpPr>
          <p:cNvPr id="45" name="Content Placeholder 2">
            <a:extLst>
              <a:ext uri="{FF2B5EF4-FFF2-40B4-BE49-F238E27FC236}">
                <a16:creationId xmlns:a16="http://schemas.microsoft.com/office/drawing/2014/main" id="{5C479B40-AE4A-507C-A6F1-2271D9A20445}"/>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46" name="Title 5">
            <a:extLst>
              <a:ext uri="{FF2B5EF4-FFF2-40B4-BE49-F238E27FC236}">
                <a16:creationId xmlns:a16="http://schemas.microsoft.com/office/drawing/2014/main" id="{90FCAF2D-B2D1-8E39-FEDA-DA708FBB0BB2}"/>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47" name="Text Placeholder 10">
            <a:extLst>
              <a:ext uri="{FF2B5EF4-FFF2-40B4-BE49-F238E27FC236}">
                <a16:creationId xmlns:a16="http://schemas.microsoft.com/office/drawing/2014/main" id="{C5477266-087C-CB1D-48B2-B0F67343B138}"/>
              </a:ext>
            </a:extLst>
          </p:cNvPr>
          <p:cNvSpPr>
            <a:spLocks noGrp="1"/>
          </p:cNvSpPr>
          <p:nvPr>
            <p:ph type="body" sz="quarter" idx="62"/>
          </p:nvPr>
        </p:nvSpPr>
        <p:spPr>
          <a:xfrm>
            <a:off x="50343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8" name="Text Placeholder 10">
            <a:extLst>
              <a:ext uri="{FF2B5EF4-FFF2-40B4-BE49-F238E27FC236}">
                <a16:creationId xmlns:a16="http://schemas.microsoft.com/office/drawing/2014/main" id="{0D6CFEC7-B960-7B5D-2995-6966C77B96C5}"/>
              </a:ext>
            </a:extLst>
          </p:cNvPr>
          <p:cNvSpPr>
            <a:spLocks noGrp="1"/>
          </p:cNvSpPr>
          <p:nvPr>
            <p:ph type="body" sz="quarter" idx="63"/>
          </p:nvPr>
        </p:nvSpPr>
        <p:spPr>
          <a:xfrm>
            <a:off x="327866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9" name="Text Placeholder 10">
            <a:extLst>
              <a:ext uri="{FF2B5EF4-FFF2-40B4-BE49-F238E27FC236}">
                <a16:creationId xmlns:a16="http://schemas.microsoft.com/office/drawing/2014/main" id="{E767BFFC-7350-94A3-1B52-2685ACC6342F}"/>
              </a:ext>
            </a:extLst>
          </p:cNvPr>
          <p:cNvSpPr>
            <a:spLocks noGrp="1"/>
          </p:cNvSpPr>
          <p:nvPr>
            <p:ph type="body" sz="quarter" idx="64"/>
          </p:nvPr>
        </p:nvSpPr>
        <p:spPr>
          <a:xfrm>
            <a:off x="605601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0" name="Text Placeholder 10">
            <a:extLst>
              <a:ext uri="{FF2B5EF4-FFF2-40B4-BE49-F238E27FC236}">
                <a16:creationId xmlns:a16="http://schemas.microsoft.com/office/drawing/2014/main" id="{2188DAA0-D78A-BA0E-C4F9-9ECB4D99635C}"/>
              </a:ext>
            </a:extLst>
          </p:cNvPr>
          <p:cNvSpPr>
            <a:spLocks noGrp="1"/>
          </p:cNvSpPr>
          <p:nvPr>
            <p:ph type="body" sz="quarter" idx="65"/>
          </p:nvPr>
        </p:nvSpPr>
        <p:spPr>
          <a:xfrm>
            <a:off x="882798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pic>
        <p:nvPicPr>
          <p:cNvPr id="4" name="Picture 3" descr="A black screen with white text&#10;&#10;Description automatically generated with medium confidence">
            <a:extLst>
              <a:ext uri="{FF2B5EF4-FFF2-40B4-BE49-F238E27FC236}">
                <a16:creationId xmlns:a16="http://schemas.microsoft.com/office/drawing/2014/main" id="{C192E80E-44F4-6433-CA6D-3B2F6BE836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5" name="Footer Placeholder 4">
            <a:extLst>
              <a:ext uri="{FF2B5EF4-FFF2-40B4-BE49-F238E27FC236}">
                <a16:creationId xmlns:a16="http://schemas.microsoft.com/office/drawing/2014/main" id="{D234404A-F521-3378-FF4A-04E9CD6B787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70291127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 key points_gradient_image_V2">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38818"/>
            <a:ext cx="6095999"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p:spPr>
        <p:txBody>
          <a:bodyPr/>
          <a:lstStyle>
            <a:lvl1pPr>
              <a:defRPr>
                <a:solidFill>
                  <a:schemeClr val="bg1">
                    <a:lumMod val="50000"/>
                  </a:schemeClr>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55537210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6 key points_gradient ">
    <p:spTree>
      <p:nvGrpSpPr>
        <p:cNvPr id="1" name=""/>
        <p:cNvGrpSpPr/>
        <p:nvPr/>
      </p:nvGrpSpPr>
      <p:grpSpPr>
        <a:xfrm>
          <a:off x="0" y="0"/>
          <a:ext cx="0" cy="0"/>
          <a:chOff x="0" y="0"/>
          <a:chExt cx="0" cy="0"/>
        </a:xfrm>
      </p:grpSpPr>
      <p:sp>
        <p:nvSpPr>
          <p:cNvPr id="26" name="Content Placeholder 2">
            <a:extLst>
              <a:ext uri="{FF2B5EF4-FFF2-40B4-BE49-F238E27FC236}">
                <a16:creationId xmlns:a16="http://schemas.microsoft.com/office/drawing/2014/main" id="{C2196628-40B1-C741-BEAB-D1EF8DCF6369}"/>
              </a:ext>
            </a:extLst>
          </p:cNvPr>
          <p:cNvSpPr>
            <a:spLocks noGrp="1"/>
          </p:cNvSpPr>
          <p:nvPr>
            <p:ph idx="15" hasCustomPrompt="1"/>
          </p:nvPr>
        </p:nvSpPr>
        <p:spPr>
          <a:xfrm>
            <a:off x="0" y="138818"/>
            <a:ext cx="3787785"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604203"/>
            <a:ext cx="2860489" cy="1448117"/>
          </a:xfrm>
          <a:prstGeom prst="rect">
            <a:avLst/>
          </a:prstGeom>
        </p:spPr>
        <p:txBody>
          <a:bodyPr/>
          <a:lstStyle/>
          <a:p>
            <a:r>
              <a:rPr lang="en-US" dirty="0"/>
              <a:t>Click to edit Master title style</a:t>
            </a:r>
            <a:endParaRPr lang="en-AU" dirty="0"/>
          </a:p>
        </p:txBody>
      </p:sp>
      <p:sp>
        <p:nvSpPr>
          <p:cNvPr id="31" name="Content Placeholder 2">
            <a:extLst>
              <a:ext uri="{FF2B5EF4-FFF2-40B4-BE49-F238E27FC236}">
                <a16:creationId xmlns:a16="http://schemas.microsoft.com/office/drawing/2014/main" id="{F0FDF060-A1E1-9E4A-8CD3-D13C22D6F4E4}"/>
              </a:ext>
            </a:extLst>
          </p:cNvPr>
          <p:cNvSpPr>
            <a:spLocks noGrp="1"/>
          </p:cNvSpPr>
          <p:nvPr>
            <p:ph idx="1"/>
          </p:nvPr>
        </p:nvSpPr>
        <p:spPr>
          <a:xfrm>
            <a:off x="479426" y="2097088"/>
            <a:ext cx="2851603"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a:defRPr sz="800"/>
            </a:lvl1pPr>
          </a:lstStyle>
          <a:p>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a:defRPr sz="800"/>
            </a:lvl1pPr>
          </a:lstStyle>
          <a:p>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14369788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6 key points_image">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38818"/>
            <a:ext cx="4263887"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29" name="Content Placeholder 2">
            <a:extLst>
              <a:ext uri="{FF2B5EF4-FFF2-40B4-BE49-F238E27FC236}">
                <a16:creationId xmlns:a16="http://schemas.microsoft.com/office/drawing/2014/main" id="{5D56C4C8-4E91-D04F-857F-B3E3E0E8C257}"/>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a:defRPr sz="800"/>
            </a:lvl1pPr>
          </a:lstStyle>
          <a:p>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a:defRPr sz="800"/>
            </a:lvl1pPr>
          </a:lstStyle>
          <a:p>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694724638"/>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dirty="0"/>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3800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6"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4440001"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8400575"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43867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244906"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D39A3B98-FDD8-C25A-C3C9-DF178EDF044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40985116"/>
      </p:ext>
    </p:extLst>
  </p:cSld>
  <p:clrMapOvr>
    <a:masterClrMapping/>
  </p:clrMapOvr>
  <p:extLst>
    <p:ext uri="{DCECCB84-F9BA-43D5-87BE-67443E8EF086}">
      <p15:sldGuideLst xmlns:p15="http://schemas.microsoft.com/office/powerpoint/2012/main">
        <p15:guide id="7" pos="2390" userDrawn="1">
          <p15:clr>
            <a:srgbClr val="FBAE40"/>
          </p15:clr>
        </p15:guide>
        <p15:guide id="8" pos="2797" userDrawn="1">
          <p15:clr>
            <a:srgbClr val="FBAE40"/>
          </p15:clr>
        </p15:guide>
        <p15:guide id="9" pos="5292" userDrawn="1">
          <p15:clr>
            <a:srgbClr val="FBAE40"/>
          </p15:clr>
        </p15:guide>
        <p15:guide id="10" pos="4883" userDrawn="1">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432696"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3359809"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67724A6F-3557-AD3B-E97B-29A0D0FBAF9C}"/>
              </a:ext>
            </a:extLst>
          </p:cNvPr>
          <p:cNvSpPr>
            <a:spLocks noGrp="1"/>
          </p:cNvSpPr>
          <p:nvPr>
            <p:ph type="body" sz="quarter" idx="36"/>
          </p:nvPr>
        </p:nvSpPr>
        <p:spPr>
          <a:xfrm>
            <a:off x="6240104"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912045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3269970"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4" name="Picture Placeholder 10">
            <a:extLst>
              <a:ext uri="{FF2B5EF4-FFF2-40B4-BE49-F238E27FC236}">
                <a16:creationId xmlns:a16="http://schemas.microsoft.com/office/drawing/2014/main" id="{515D4947-A731-EF0C-D51A-939B3097B9EA}"/>
              </a:ext>
            </a:extLst>
          </p:cNvPr>
          <p:cNvSpPr>
            <a:spLocks noGrp="1"/>
          </p:cNvSpPr>
          <p:nvPr>
            <p:ph type="pic" sz="quarter" idx="40" hasCustomPrompt="1"/>
          </p:nvPr>
        </p:nvSpPr>
        <p:spPr>
          <a:xfrm>
            <a:off x="6107244"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944517"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6753A07F-4C07-3AA4-626F-FC75D91231A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017737169"/>
      </p:ext>
    </p:extLst>
  </p:cSld>
  <p:clrMapOvr>
    <a:masterClrMapping/>
  </p:clrMapOvr>
  <p:extLst>
    <p:ext uri="{DCECCB84-F9BA-43D5-87BE-67443E8EF086}">
      <p15:sldGuideLst xmlns:p15="http://schemas.microsoft.com/office/powerpoint/2012/main">
        <p15:guide id="7" pos="1938" userDrawn="1">
          <p15:clr>
            <a:srgbClr val="FBAE40"/>
          </p15:clr>
        </p15:guide>
        <p15:guide id="8" pos="2117" userDrawn="1">
          <p15:clr>
            <a:srgbClr val="FBAE40"/>
          </p15:clr>
        </p15:guide>
        <p15:guide id="9" pos="3752" userDrawn="1">
          <p15:clr>
            <a:srgbClr val="FBAE40"/>
          </p15:clr>
        </p15:guide>
        <p15:guide id="10" pos="3936" userDrawn="1">
          <p15:clr>
            <a:srgbClr val="FBAE40"/>
          </p15:clr>
        </p15:guide>
        <p15:guide id="11" pos="5571" userDrawn="1">
          <p15:clr>
            <a:srgbClr val="FBAE40"/>
          </p15:clr>
        </p15:guide>
        <p15:guide id="12" pos="57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47862916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4 key points colour_image top">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93442075"/>
      </p:ext>
    </p:extLst>
  </p:cSld>
  <p:clrMapOvr>
    <a:masterClrMapping/>
  </p:clrMapOvr>
  <p:extLst>
    <p:ext uri="{DCECCB84-F9BA-43D5-87BE-67443E8EF086}">
      <p15:sldGuideLst xmlns:p15="http://schemas.microsoft.com/office/powerpoint/2012/main">
        <p15:guide id="7" pos="1935" userDrawn="1">
          <p15:clr>
            <a:srgbClr val="FBAE40"/>
          </p15:clr>
        </p15:guide>
        <p15:guide id="8" pos="2116" userDrawn="1">
          <p15:clr>
            <a:srgbClr val="FBAE40"/>
          </p15:clr>
        </p15:guide>
        <p15:guide id="9" pos="3752" userDrawn="1">
          <p15:clr>
            <a:srgbClr val="FBAE40"/>
          </p15:clr>
        </p15:guide>
        <p15:guide id="10" pos="3936"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4 key points colour_light image_blue transparency">
    <p:spTree>
      <p:nvGrpSpPr>
        <p:cNvPr id="1" name=""/>
        <p:cNvGrpSpPr/>
        <p:nvPr/>
      </p:nvGrpSpPr>
      <p:grpSpPr>
        <a:xfrm>
          <a:off x="0" y="0"/>
          <a:ext cx="0" cy="0"/>
          <a:chOff x="0" y="0"/>
          <a:chExt cx="0" cy="0"/>
        </a:xfrm>
      </p:grpSpPr>
      <p:sp>
        <p:nvSpPr>
          <p:cNvPr id="35" name="Picture Placeholder 9">
            <a:extLst>
              <a:ext uri="{FF2B5EF4-FFF2-40B4-BE49-F238E27FC236}">
                <a16:creationId xmlns:a16="http://schemas.microsoft.com/office/drawing/2014/main" id="{71C67053-1209-AD41-8F0B-84A4280B0045}"/>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7" name="Title 32">
            <a:extLst>
              <a:ext uri="{FF2B5EF4-FFF2-40B4-BE49-F238E27FC236}">
                <a16:creationId xmlns:a16="http://schemas.microsoft.com/office/drawing/2014/main" id="{19BC0D73-5D77-774F-AEE8-6929F6C0BA54}"/>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38" name="Slide Number Placeholder 3">
            <a:extLst>
              <a:ext uri="{FF2B5EF4-FFF2-40B4-BE49-F238E27FC236}">
                <a16:creationId xmlns:a16="http://schemas.microsoft.com/office/drawing/2014/main" id="{2300B949-A04D-2B47-822E-B336DED0F2FA}"/>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43" name="Text Placeholder 10">
            <a:extLst>
              <a:ext uri="{FF2B5EF4-FFF2-40B4-BE49-F238E27FC236}">
                <a16:creationId xmlns:a16="http://schemas.microsoft.com/office/drawing/2014/main" id="{25C90E86-CCB5-5740-A404-B8C44B24C48E}"/>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4" name="Text Placeholder 10">
            <a:extLst>
              <a:ext uri="{FF2B5EF4-FFF2-40B4-BE49-F238E27FC236}">
                <a16:creationId xmlns:a16="http://schemas.microsoft.com/office/drawing/2014/main" id="{D247DE65-72C3-3E40-BB49-FFDB010733E7}"/>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5" name="Text Placeholder 10">
            <a:extLst>
              <a:ext uri="{FF2B5EF4-FFF2-40B4-BE49-F238E27FC236}">
                <a16:creationId xmlns:a16="http://schemas.microsoft.com/office/drawing/2014/main" id="{4048B0C3-D435-CF4B-9272-35E678E0A316}"/>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6" name="Text Placeholder 10">
            <a:extLst>
              <a:ext uri="{FF2B5EF4-FFF2-40B4-BE49-F238E27FC236}">
                <a16:creationId xmlns:a16="http://schemas.microsoft.com/office/drawing/2014/main" id="{95D66A77-DA6C-F145-BF1D-5B1BB7952C73}"/>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 name="Picture Placeholder 5">
            <a:extLst>
              <a:ext uri="{FF2B5EF4-FFF2-40B4-BE49-F238E27FC236}">
                <a16:creationId xmlns:a16="http://schemas.microsoft.com/office/drawing/2014/main" id="{A97037DD-BC3E-F3E4-2222-23ADCCCBA22F}"/>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0859B6C4-95E0-4B03-A2CE-81206E92ACB9}"/>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BEB1B275-8BE2-4F07-57CB-8C783825DDA3}"/>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25AD4811-3652-7613-E682-1ED0957BA773}"/>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AC71CF1C-AD2D-634D-B030-0E2CA4B1DDA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09913149"/>
      </p:ext>
    </p:extLst>
  </p:cSld>
  <p:clrMapOvr>
    <a:masterClrMapping/>
  </p:clrMapOvr>
  <p:extLst>
    <p:ext uri="{DCECCB84-F9BA-43D5-87BE-67443E8EF086}">
      <p15:sldGuideLst xmlns:p15="http://schemas.microsoft.com/office/powerpoint/2012/main">
        <p15:guide id="7" pos="1935" userDrawn="1">
          <p15:clr>
            <a:srgbClr val="FBAE40"/>
          </p15:clr>
        </p15:guide>
        <p15:guide id="8" pos="2116" userDrawn="1">
          <p15:clr>
            <a:srgbClr val="FBAE40"/>
          </p15:clr>
        </p15:guide>
        <p15:guide id="9" pos="3752" userDrawn="1">
          <p15:clr>
            <a:srgbClr val="FBAE40"/>
          </p15:clr>
        </p15:guide>
        <p15:guide id="10" pos="3936"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 key points colour_light image top">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hasCustomPrompt="1"/>
          </p:nvPr>
        </p:nvSpPr>
        <p:spPr>
          <a:xfrm>
            <a:off x="4381497"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a:defRPr sz="800"/>
            </a:lvl1pPr>
          </a:lstStyle>
          <a:p>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41351563"/>
      </p:ext>
    </p:extLst>
  </p:cSld>
  <p:clrMapOvr>
    <a:masterClrMapping/>
  </p:clrMapOvr>
  <p:extLst>
    <p:ext uri="{DCECCB84-F9BA-43D5-87BE-67443E8EF086}">
      <p15:sldGuideLst xmlns:p15="http://schemas.microsoft.com/office/powerpoint/2012/main">
        <p15:guide id="5" pos="2389" userDrawn="1">
          <p15:clr>
            <a:srgbClr val="FBAE40"/>
          </p15:clr>
        </p15:guide>
        <p15:guide id="6" pos="2816" userDrawn="1">
          <p15:clr>
            <a:srgbClr val="FBAE40"/>
          </p15:clr>
        </p15:guide>
        <p15:guide id="7" pos="4872" userDrawn="1">
          <p15:clr>
            <a:srgbClr val="FBAE40"/>
          </p15:clr>
        </p15:guide>
        <p15:guide id="8" pos="5292" userDrawn="1">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2" name="Footer Placeholder 4">
            <a:extLst>
              <a:ext uri="{FF2B5EF4-FFF2-40B4-BE49-F238E27FC236}">
                <a16:creationId xmlns:a16="http://schemas.microsoft.com/office/drawing/2014/main" id="{99353758-2BC6-CD28-F703-BD48419D07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86367146"/>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Image + 1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57ED72E9-1B83-3A26-4A67-E3845C32D42F}"/>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4" name="Footer Placeholder 4">
            <a:extLst>
              <a:ext uri="{FF2B5EF4-FFF2-40B4-BE49-F238E27FC236}">
                <a16:creationId xmlns:a16="http://schemas.microsoft.com/office/drawing/2014/main" id="{FD67A48F-9EE7-6AC4-18D6-B05F67F30FE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07976506"/>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6" y="1668864"/>
            <a:ext cx="2448244"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9" name="Content Placeholder 2">
            <a:extLst>
              <a:ext uri="{FF2B5EF4-FFF2-40B4-BE49-F238E27FC236}">
                <a16:creationId xmlns:a16="http://schemas.microsoft.com/office/drawing/2014/main" id="{6F99E06A-CB86-0840-A6A9-9B9B3F6D11D2}"/>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2" name="Content Placeholder 2">
            <a:extLst>
              <a:ext uri="{FF2B5EF4-FFF2-40B4-BE49-F238E27FC236}">
                <a16:creationId xmlns:a16="http://schemas.microsoft.com/office/drawing/2014/main" id="{AB27CDAB-8439-8243-972F-4C833CF7AA18}"/>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
            <a:extLst>
              <a:ext uri="{FF2B5EF4-FFF2-40B4-BE49-F238E27FC236}">
                <a16:creationId xmlns:a16="http://schemas.microsoft.com/office/drawing/2014/main" id="{F87A074B-DBE2-1F44-9BFD-72438801340C}"/>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4" name="Content Placeholder 2">
            <a:extLst>
              <a:ext uri="{FF2B5EF4-FFF2-40B4-BE49-F238E27FC236}">
                <a16:creationId xmlns:a16="http://schemas.microsoft.com/office/drawing/2014/main" id="{98005F9F-1CBA-B640-AA99-78FC56BBB620}"/>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5" name="Content Placeholder 2">
            <a:extLst>
              <a:ext uri="{FF2B5EF4-FFF2-40B4-BE49-F238E27FC236}">
                <a16:creationId xmlns:a16="http://schemas.microsoft.com/office/drawing/2014/main" id="{5AAF03A0-A148-974A-B382-4289A73505D7}"/>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
            <a:extLst>
              <a:ext uri="{FF2B5EF4-FFF2-40B4-BE49-F238E27FC236}">
                <a16:creationId xmlns:a16="http://schemas.microsoft.com/office/drawing/2014/main" id="{92A9363D-27C7-7D49-92B0-91C7DB5CF824}"/>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086CF27E-2F61-8E84-A0B0-BA3BDF7039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430740773"/>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Image + 1x2">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B1BF572F-9823-4BA6-8229-F7DD71D5D6A4}"/>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13" name="Text Placeholder 23">
            <a:extLst>
              <a:ext uri="{FF2B5EF4-FFF2-40B4-BE49-F238E27FC236}">
                <a16:creationId xmlns:a16="http://schemas.microsoft.com/office/drawing/2014/main" id="{8ADA526D-5356-32AE-569B-C7FF4CB3D4D1}"/>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4" name="Title 1">
            <a:extLst>
              <a:ext uri="{FF2B5EF4-FFF2-40B4-BE49-F238E27FC236}">
                <a16:creationId xmlns:a16="http://schemas.microsoft.com/office/drawing/2014/main" id="{F66A9B87-3A8F-9F0C-7B38-6627A28CD690}"/>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Content Placeholder 2">
            <a:extLst>
              <a:ext uri="{FF2B5EF4-FFF2-40B4-BE49-F238E27FC236}">
                <a16:creationId xmlns:a16="http://schemas.microsoft.com/office/drawing/2014/main" id="{5A6680D6-0789-31BB-B390-D269685B9C8B}"/>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Content Placeholder 2">
            <a:extLst>
              <a:ext uri="{FF2B5EF4-FFF2-40B4-BE49-F238E27FC236}">
                <a16:creationId xmlns:a16="http://schemas.microsoft.com/office/drawing/2014/main" id="{0F32A64B-9A24-66FB-39F1-DF3ECD1749AC}"/>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Content Placeholder 2">
            <a:extLst>
              <a:ext uri="{FF2B5EF4-FFF2-40B4-BE49-F238E27FC236}">
                <a16:creationId xmlns:a16="http://schemas.microsoft.com/office/drawing/2014/main" id="{12500125-1037-D9F5-C225-A2FB935780B0}"/>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Content Placeholder 2">
            <a:extLst>
              <a:ext uri="{FF2B5EF4-FFF2-40B4-BE49-F238E27FC236}">
                <a16:creationId xmlns:a16="http://schemas.microsoft.com/office/drawing/2014/main" id="{0BC34B2C-2150-2D5F-853C-E4B797566817}"/>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2">
            <a:extLst>
              <a:ext uri="{FF2B5EF4-FFF2-40B4-BE49-F238E27FC236}">
                <a16:creationId xmlns:a16="http://schemas.microsoft.com/office/drawing/2014/main" id="{4EFD0053-B7E7-2401-FE36-CAC93AEAE0DA}"/>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2">
            <a:extLst>
              <a:ext uri="{FF2B5EF4-FFF2-40B4-BE49-F238E27FC236}">
                <a16:creationId xmlns:a16="http://schemas.microsoft.com/office/drawing/2014/main" id="{D567E893-CC64-E2A8-5489-5211CD72DF97}"/>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8649990B-4921-F118-61C3-BCC4D352A0D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845047824"/>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Image + 2x2">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1A6B11B0-EC41-3B6B-62DA-90B720649D9F}"/>
              </a:ext>
            </a:extLst>
          </p:cNvPr>
          <p:cNvSpPr>
            <a:spLocks noGrp="1"/>
          </p:cNvSpPr>
          <p:nvPr>
            <p:ph type="pic" sz="quarter" idx="31" hasCustomPrompt="1"/>
          </p:nvPr>
        </p:nvSpPr>
        <p:spPr>
          <a:xfrm>
            <a:off x="0" y="135810"/>
            <a:ext cx="4441370"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50FDD358-1F32-6980-B7A8-AEF07C51C1C4}"/>
              </a:ext>
            </a:extLst>
          </p:cNvPr>
          <p:cNvSpPr>
            <a:spLocks noGrp="1"/>
          </p:cNvSpPr>
          <p:nvPr>
            <p:ph idx="1"/>
          </p:nvPr>
        </p:nvSpPr>
        <p:spPr>
          <a:xfrm>
            <a:off x="505142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3E74D659-B3E4-6452-4350-E90A3FD456BB}"/>
              </a:ext>
            </a:extLst>
          </p:cNvPr>
          <p:cNvSpPr>
            <a:spLocks noGrp="1"/>
          </p:cNvSpPr>
          <p:nvPr>
            <p:ph idx="32"/>
          </p:nvPr>
        </p:nvSpPr>
        <p:spPr>
          <a:xfrm>
            <a:off x="505142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9">
            <a:extLst>
              <a:ext uri="{FF2B5EF4-FFF2-40B4-BE49-F238E27FC236}">
                <a16:creationId xmlns:a16="http://schemas.microsoft.com/office/drawing/2014/main" id="{D1CDBD16-7E54-6EB9-BF84-6AF83C52C5A7}"/>
              </a:ext>
            </a:extLst>
          </p:cNvPr>
          <p:cNvSpPr>
            <a:spLocks noGrp="1"/>
          </p:cNvSpPr>
          <p:nvPr>
            <p:ph type="title"/>
          </p:nvPr>
        </p:nvSpPr>
        <p:spPr>
          <a:xfrm>
            <a:off x="5069840" y="626259"/>
            <a:ext cx="6642735" cy="746695"/>
          </a:xfrm>
          <a:prstGeom prst="rect">
            <a:avLst/>
          </a:prstGeom>
        </p:spPr>
        <p:txBody>
          <a:bodyPr/>
          <a:lstStyle/>
          <a:p>
            <a:r>
              <a:rPr lang="en-US"/>
              <a:t>Click to edit Master title style</a:t>
            </a:r>
            <a:endParaRPr lang="en-AU" dirty="0"/>
          </a:p>
        </p:txBody>
      </p:sp>
      <p:sp>
        <p:nvSpPr>
          <p:cNvPr id="10" name="Content Placeholder 2">
            <a:extLst>
              <a:ext uri="{FF2B5EF4-FFF2-40B4-BE49-F238E27FC236}">
                <a16:creationId xmlns:a16="http://schemas.microsoft.com/office/drawing/2014/main" id="{559689A4-D648-0C3E-DC51-D1DF0589A462}"/>
              </a:ext>
            </a:extLst>
          </p:cNvPr>
          <p:cNvSpPr>
            <a:spLocks noGrp="1"/>
          </p:cNvSpPr>
          <p:nvPr>
            <p:ph idx="34"/>
          </p:nvPr>
        </p:nvSpPr>
        <p:spPr>
          <a:xfrm>
            <a:off x="865187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2">
            <a:extLst>
              <a:ext uri="{FF2B5EF4-FFF2-40B4-BE49-F238E27FC236}">
                <a16:creationId xmlns:a16="http://schemas.microsoft.com/office/drawing/2014/main" id="{9E141C4C-42EC-8E2A-CAB5-023672B4F930}"/>
              </a:ext>
            </a:extLst>
          </p:cNvPr>
          <p:cNvSpPr>
            <a:spLocks noGrp="1"/>
          </p:cNvSpPr>
          <p:nvPr>
            <p:ph idx="35"/>
          </p:nvPr>
        </p:nvSpPr>
        <p:spPr>
          <a:xfrm>
            <a:off x="865187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85D5A595-2A40-98BF-8300-ABF07424FC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4265394750"/>
      </p:ext>
    </p:extLst>
  </p:cSld>
  <p:clrMapOvr>
    <a:masterClrMapping/>
  </p:clrMapOvr>
  <p:extLst>
    <p:ext uri="{DCECCB84-F9BA-43D5-87BE-67443E8EF086}">
      <p15:sldGuideLst xmlns:p15="http://schemas.microsoft.com/office/powerpoint/2012/main">
        <p15:guide id="5" pos="2808" userDrawn="1">
          <p15:clr>
            <a:srgbClr val="FBAE40"/>
          </p15:clr>
        </p15:guide>
        <p15:guide id="6" pos="3182" userDrawn="1">
          <p15:clr>
            <a:srgbClr val="FBAE40"/>
          </p15:clr>
        </p15:guide>
        <p15:guide id="7" pos="5110" userDrawn="1">
          <p15:clr>
            <a:srgbClr val="FBAE40"/>
          </p15:clr>
        </p15:guide>
        <p15:guide id="8" pos="5450" userDrawn="1">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ircle Image + 2x2">
    <p:spTree>
      <p:nvGrpSpPr>
        <p:cNvPr id="1" name=""/>
        <p:cNvGrpSpPr/>
        <p:nvPr/>
      </p:nvGrpSpPr>
      <p:grpSpPr>
        <a:xfrm>
          <a:off x="0" y="0"/>
          <a:ext cx="0" cy="0"/>
          <a:chOff x="0" y="0"/>
          <a:chExt cx="0" cy="0"/>
        </a:xfrm>
      </p:grpSpPr>
      <p:sp>
        <p:nvSpPr>
          <p:cNvPr id="16" name="Picture Placeholder 6">
            <a:extLst>
              <a:ext uri="{FF2B5EF4-FFF2-40B4-BE49-F238E27FC236}">
                <a16:creationId xmlns:a16="http://schemas.microsoft.com/office/drawing/2014/main" id="{DE80FBCE-BF39-054F-B6C2-32B3E3CF8FBE}"/>
              </a:ext>
            </a:extLst>
          </p:cNvPr>
          <p:cNvSpPr>
            <a:spLocks noGrp="1"/>
          </p:cNvSpPr>
          <p:nvPr>
            <p:ph type="pic" sz="quarter" idx="31" hasCustomPrompt="1"/>
          </p:nvPr>
        </p:nvSpPr>
        <p:spPr>
          <a:xfrm>
            <a:off x="6718852" y="135810"/>
            <a:ext cx="5473148"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tx1"/>
                </a:solidFill>
              </a:defRPr>
            </a:lvl1pPr>
          </a:lstStyle>
          <a:p>
            <a:fld id="{E4C2AD82-1025-4508-97C1-6F7EE5C92734}" type="slidenum">
              <a:rPr lang="en-AU" smtClean="0"/>
              <a:pPr/>
              <a:t>‹#›</a:t>
            </a:fld>
            <a:endParaRPr lang="en-AU" dirty="0"/>
          </a:p>
        </p:txBody>
      </p:sp>
      <p:sp>
        <p:nvSpPr>
          <p:cNvPr id="27" name="Text Placeholder 10">
            <a:extLst>
              <a:ext uri="{FF2B5EF4-FFF2-40B4-BE49-F238E27FC236}">
                <a16:creationId xmlns:a16="http://schemas.microsoft.com/office/drawing/2014/main" id="{2C778DD4-DA6B-2489-4900-24376351A54A}"/>
              </a:ext>
            </a:extLst>
          </p:cNvPr>
          <p:cNvSpPr>
            <a:spLocks noGrp="1"/>
          </p:cNvSpPr>
          <p:nvPr>
            <p:ph type="body" sz="quarter" idx="26"/>
          </p:nvPr>
        </p:nvSpPr>
        <p:spPr>
          <a:xfrm>
            <a:off x="479425"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9" name="Text Placeholder 10">
            <a:extLst>
              <a:ext uri="{FF2B5EF4-FFF2-40B4-BE49-F238E27FC236}">
                <a16:creationId xmlns:a16="http://schemas.microsoft.com/office/drawing/2014/main" id="{66D472F3-BBA8-76FC-1425-E65F8B4A0DEF}"/>
              </a:ext>
            </a:extLst>
          </p:cNvPr>
          <p:cNvSpPr>
            <a:spLocks noGrp="1"/>
          </p:cNvSpPr>
          <p:nvPr>
            <p:ph type="body" sz="quarter" idx="38"/>
          </p:nvPr>
        </p:nvSpPr>
        <p:spPr>
          <a:xfrm>
            <a:off x="3359696"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1" name="Text Placeholder 10">
            <a:extLst>
              <a:ext uri="{FF2B5EF4-FFF2-40B4-BE49-F238E27FC236}">
                <a16:creationId xmlns:a16="http://schemas.microsoft.com/office/drawing/2014/main" id="{D0FD9A97-B2B0-5A7F-F6C3-2A4650AD38DE}"/>
              </a:ext>
            </a:extLst>
          </p:cNvPr>
          <p:cNvSpPr>
            <a:spLocks noGrp="1"/>
          </p:cNvSpPr>
          <p:nvPr>
            <p:ph type="body" sz="quarter" idx="40"/>
          </p:nvPr>
        </p:nvSpPr>
        <p:spPr>
          <a:xfrm>
            <a:off x="479425"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2EFD1D58-4203-E485-AF8E-AE59523235B4}"/>
              </a:ext>
            </a:extLst>
          </p:cNvPr>
          <p:cNvSpPr>
            <a:spLocks noGrp="1"/>
          </p:cNvSpPr>
          <p:nvPr>
            <p:ph type="body" sz="quarter" idx="42"/>
          </p:nvPr>
        </p:nvSpPr>
        <p:spPr>
          <a:xfrm>
            <a:off x="3359696"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60709D6B-3356-7F47-412B-266822791418}"/>
              </a:ext>
            </a:extLst>
          </p:cNvPr>
          <p:cNvSpPr>
            <a:spLocks noGrp="1"/>
          </p:cNvSpPr>
          <p:nvPr>
            <p:ph type="title"/>
          </p:nvPr>
        </p:nvSpPr>
        <p:spPr>
          <a:xfrm>
            <a:off x="479425" y="604203"/>
            <a:ext cx="5376799" cy="746695"/>
          </a:xfrm>
          <a:prstGeom prst="rect">
            <a:avLst/>
          </a:prstGeom>
        </p:spPr>
        <p:txBody>
          <a:bodyPr/>
          <a:lstStyle/>
          <a:p>
            <a:r>
              <a:rPr lang="en-US"/>
              <a:t>Click to edit Master title style</a:t>
            </a:r>
            <a:endParaRPr lang="en-AU" dirty="0"/>
          </a:p>
        </p:txBody>
      </p:sp>
      <p:sp>
        <p:nvSpPr>
          <p:cNvPr id="17" name="Text Placeholder 5">
            <a:extLst>
              <a:ext uri="{FF2B5EF4-FFF2-40B4-BE49-F238E27FC236}">
                <a16:creationId xmlns:a16="http://schemas.microsoft.com/office/drawing/2014/main" id="{814DD532-FBBC-F747-9369-BBF709616482}"/>
              </a:ext>
            </a:extLst>
          </p:cNvPr>
          <p:cNvSpPr>
            <a:spLocks noGrp="1" noChangeAspect="1"/>
          </p:cNvSpPr>
          <p:nvPr>
            <p:ph type="body" sz="quarter" idx="43"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Picture Placeholder 5">
            <a:extLst>
              <a:ext uri="{FF2B5EF4-FFF2-40B4-BE49-F238E27FC236}">
                <a16:creationId xmlns:a16="http://schemas.microsoft.com/office/drawing/2014/main" id="{1EF2A426-D25A-D255-5B9A-53889204AFE4}"/>
              </a:ext>
            </a:extLst>
          </p:cNvPr>
          <p:cNvSpPr>
            <a:spLocks noGrp="1"/>
          </p:cNvSpPr>
          <p:nvPr>
            <p:ph type="pic" sz="quarter" idx="44"/>
          </p:nvPr>
        </p:nvSpPr>
        <p:spPr>
          <a:xfrm>
            <a:off x="479425" y="2097088"/>
            <a:ext cx="504000" cy="504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56A351E4-3D36-91EE-31C5-5D205C44DD4F}"/>
              </a:ext>
            </a:extLst>
          </p:cNvPr>
          <p:cNvSpPr>
            <a:spLocks noGrp="1"/>
          </p:cNvSpPr>
          <p:nvPr>
            <p:ph type="pic" sz="quarter" idx="45"/>
          </p:nvPr>
        </p:nvSpPr>
        <p:spPr>
          <a:xfrm>
            <a:off x="3359696" y="2097088"/>
            <a:ext cx="504000" cy="504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DABF047B-5AD7-6663-76BA-0488933E5DB9}"/>
              </a:ext>
            </a:extLst>
          </p:cNvPr>
          <p:cNvSpPr>
            <a:spLocks noGrp="1"/>
          </p:cNvSpPr>
          <p:nvPr>
            <p:ph type="pic" sz="quarter" idx="50"/>
          </p:nvPr>
        </p:nvSpPr>
        <p:spPr>
          <a:xfrm>
            <a:off x="479425" y="4141033"/>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2FF22FF7-082E-4929-577B-23A56ECFD6E6}"/>
              </a:ext>
            </a:extLst>
          </p:cNvPr>
          <p:cNvSpPr>
            <a:spLocks noGrp="1"/>
          </p:cNvSpPr>
          <p:nvPr>
            <p:ph type="pic" sz="quarter" idx="51"/>
          </p:nvPr>
        </p:nvSpPr>
        <p:spPr>
          <a:xfrm>
            <a:off x="3359696" y="4141033"/>
            <a:ext cx="504000" cy="504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41D34A5F-56BC-9302-1B5B-4962AF40760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777389536"/>
      </p:ext>
    </p:extLst>
  </p:cSld>
  <p:clrMapOvr>
    <a:masterClrMapping/>
  </p:clrMapOvr>
  <p:extLst>
    <p:ext uri="{DCECCB84-F9BA-43D5-87BE-67443E8EF086}">
      <p15:sldGuideLst xmlns:p15="http://schemas.microsoft.com/office/powerpoint/2012/main">
        <p15:guide id="3" pos="2116" userDrawn="1">
          <p15:clr>
            <a:srgbClr val="FBAE40"/>
          </p15:clr>
        </p15:guide>
        <p15:guide id="4" pos="1890" userDrawn="1">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608013"/>
            <a:ext cx="11189335" cy="746695"/>
          </a:xfrm>
          <a:prstGeom prst="rect">
            <a:avLst/>
          </a:prstGeom>
        </p:spPr>
        <p:txBody>
          <a:bodyPr/>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23" name="Text Placeholder 22">
            <a:extLst>
              <a:ext uri="{FF2B5EF4-FFF2-40B4-BE49-F238E27FC236}">
                <a16:creationId xmlns:a16="http://schemas.microsoft.com/office/drawing/2014/main" id="{C972A4CB-3327-ADFB-D633-DB876A08D5B9}"/>
              </a:ext>
            </a:extLst>
          </p:cNvPr>
          <p:cNvSpPr>
            <a:spLocks noGrp="1"/>
          </p:cNvSpPr>
          <p:nvPr>
            <p:ph type="body" sz="quarter" idx="65"/>
          </p:nvPr>
        </p:nvSpPr>
        <p:spPr>
          <a:xfrm>
            <a:off x="3359150" y="2097088"/>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24" name="Text Placeholder 23">
            <a:extLst>
              <a:ext uri="{FF2B5EF4-FFF2-40B4-BE49-F238E27FC236}">
                <a16:creationId xmlns:a16="http://schemas.microsoft.com/office/drawing/2014/main" id="{46561BE9-454F-55FC-D106-CEABD1A7CBA8}"/>
              </a:ext>
            </a:extLst>
          </p:cNvPr>
          <p:cNvSpPr>
            <a:spLocks noGrp="1"/>
          </p:cNvSpPr>
          <p:nvPr>
            <p:ph type="body" sz="quarter" idx="66"/>
          </p:nvPr>
        </p:nvSpPr>
        <p:spPr>
          <a:xfrm>
            <a:off x="9120575" y="2097089"/>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p:txBody>
          <a:bodyPr/>
          <a:lstStyle/>
          <a:p>
            <a:fld id="{E4C2AD82-1025-4508-97C1-6F7EE5C92734}" type="slidenum">
              <a:rPr lang="en-AU" smtClean="0"/>
              <a:pPr/>
              <a:t>‹#›</a:t>
            </a:fld>
            <a:endParaRPr lang="en-AU" dirty="0"/>
          </a:p>
        </p:txBody>
      </p:sp>
      <p:sp>
        <p:nvSpPr>
          <p:cNvPr id="13" name="Text Placeholder 22">
            <a:extLst>
              <a:ext uri="{FF2B5EF4-FFF2-40B4-BE49-F238E27FC236}">
                <a16:creationId xmlns:a16="http://schemas.microsoft.com/office/drawing/2014/main" id="{67AB77E9-B20E-3A48-90D4-C8E8BF5C0E57}"/>
              </a:ext>
            </a:extLst>
          </p:cNvPr>
          <p:cNvSpPr>
            <a:spLocks noGrp="1"/>
          </p:cNvSpPr>
          <p:nvPr>
            <p:ph type="body" sz="quarter" idx="68"/>
          </p:nvPr>
        </p:nvSpPr>
        <p:spPr>
          <a:xfrm>
            <a:off x="480417" y="4690254"/>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14" name="Text Placeholder 23">
            <a:extLst>
              <a:ext uri="{FF2B5EF4-FFF2-40B4-BE49-F238E27FC236}">
                <a16:creationId xmlns:a16="http://schemas.microsoft.com/office/drawing/2014/main" id="{4F5D6D90-E317-8A41-9415-60C76EDBB350}"/>
              </a:ext>
            </a:extLst>
          </p:cNvPr>
          <p:cNvSpPr>
            <a:spLocks noGrp="1"/>
          </p:cNvSpPr>
          <p:nvPr>
            <p:ph type="body" sz="quarter" idx="69"/>
          </p:nvPr>
        </p:nvSpPr>
        <p:spPr>
          <a:xfrm>
            <a:off x="6241842" y="4690255"/>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44194648"/>
      </p:ext>
    </p:extLst>
  </p:cSld>
  <p:clrMapOvr>
    <a:masterClrMapping/>
  </p:clrMapOvr>
  <p:extLst>
    <p:ext uri="{DCECCB84-F9BA-43D5-87BE-67443E8EF086}">
      <p15:sldGuideLst xmlns:p15="http://schemas.microsoft.com/office/powerpoint/2012/main">
        <p15:guide id="7" pos="1958" userDrawn="1">
          <p15:clr>
            <a:srgbClr val="FBAE40"/>
          </p15:clr>
        </p15:guide>
        <p15:guide id="8" pos="2116" userDrawn="1">
          <p15:clr>
            <a:srgbClr val="FBAE40"/>
          </p15:clr>
        </p15:guide>
        <p15:guide id="9" pos="3760" userDrawn="1">
          <p15:clr>
            <a:srgbClr val="FBAE40"/>
          </p15:clr>
        </p15:guide>
        <p15:guide id="10" pos="3928"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a:t> </a:t>
            </a:r>
            <a:endParaRPr lang="en-AU"/>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a:t>Divider Title Goes Here</a:t>
            </a:r>
            <a:endParaRPr lang="en-AU"/>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dirty="0"/>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24622671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exture 1 column + 2 stats + image">
    <p:bg>
      <p:bgRef idx="1001">
        <a:schemeClr val="bg1"/>
      </p:bgRef>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algn="ctr">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algn="ctr">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604203"/>
            <a:ext cx="7593013" cy="746695"/>
          </a:xfrm>
          <a:prstGeom prst="rect">
            <a:avLst/>
          </a:prstGeom>
        </p:spPr>
        <p:txBody>
          <a:bodyPr/>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300370067"/>
      </p:ext>
    </p:extLst>
  </p:cSld>
  <p:clrMapOvr>
    <a:overrideClrMapping bg1="lt1" tx1="dk1" bg2="lt2" tx2="dk2" accent1="accent1" accent2="accent2" accent3="accent3" accent4="accent4" accent5="accent5" accent6="accent6" hlink="hlink" folHlink="folHlink"/>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 Column and stat_image">
    <p:bg>
      <p:bgRef idx="1001">
        <a:schemeClr val="bg1"/>
      </p:bgRef>
    </p:bg>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DAD281C5-EE89-6D6E-1BD2-577CE4708A37}"/>
              </a:ext>
            </a:extLst>
          </p:cNvPr>
          <p:cNvSpPr>
            <a:spLocks noGrp="1"/>
          </p:cNvSpPr>
          <p:nvPr>
            <p:ph type="pic" sz="quarter" idx="86" hasCustomPrompt="1"/>
          </p:nvPr>
        </p:nvSpPr>
        <p:spPr>
          <a:xfrm>
            <a:off x="0" y="141290"/>
            <a:ext cx="12192000" cy="6716710"/>
          </a:xfrm>
          <a:prstGeom prst="rect">
            <a:avLst/>
          </a:prstGeom>
          <a:gradFill flip="none" rotWithShape="1">
            <a:gsLst>
              <a:gs pos="0">
                <a:srgbClr val="5C4ADE"/>
              </a:gs>
              <a:gs pos="99000">
                <a:srgbClr val="B5A3FF">
                  <a:alpha val="0"/>
                </a:srgbClr>
              </a:gs>
            </a:gsLst>
            <a:lin ang="0" scaled="1"/>
            <a:tileRect/>
          </a:gradFill>
        </p:spPr>
        <p:txBody>
          <a:bodyPr wrap="square">
            <a:noAutofit/>
          </a:bodyPr>
          <a:lstStyle>
            <a:lvl1pPr algn="ctr">
              <a:defRPr/>
            </a:lvl1pPr>
          </a:lstStyle>
          <a:p>
            <a:r>
              <a:rPr lang="en-AU" dirty="0"/>
              <a:t> </a:t>
            </a:r>
          </a:p>
        </p:txBody>
      </p:sp>
      <p:sp>
        <p:nvSpPr>
          <p:cNvPr id="4" name="Picture Placeholder 3">
            <a:extLst>
              <a:ext uri="{FF2B5EF4-FFF2-40B4-BE49-F238E27FC236}">
                <a16:creationId xmlns:a16="http://schemas.microsoft.com/office/drawing/2014/main" id="{0E02A36A-60E5-5AA0-AE16-B12EC54B7B29}"/>
              </a:ext>
            </a:extLst>
          </p:cNvPr>
          <p:cNvSpPr>
            <a:spLocks noGrp="1"/>
          </p:cNvSpPr>
          <p:nvPr>
            <p:ph type="pic" sz="quarter" idx="25" hasCustomPrompt="1"/>
          </p:nvPr>
        </p:nvSpPr>
        <p:spPr>
          <a:xfrm>
            <a:off x="0" y="141290"/>
            <a:ext cx="12192000" cy="6716710"/>
          </a:xfrm>
          <a:prstGeom prst="rect">
            <a:avLst/>
          </a:prstGeom>
          <a:solidFill>
            <a:schemeClr val="bg1">
              <a:lumMod val="95000"/>
            </a:schemeClr>
          </a:solidFill>
        </p:spPr>
        <p:txBody>
          <a:bodyPr wrap="square">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8ADCBA78-F1AE-065D-6A80-4D9819FDEADB}"/>
              </a:ext>
            </a:extLst>
          </p:cNvPr>
          <p:cNvSpPr>
            <a:spLocks noGrp="1"/>
          </p:cNvSpPr>
          <p:nvPr>
            <p:ph type="body" sz="quarter" idx="88" hasCustomPrompt="1"/>
          </p:nvPr>
        </p:nvSpPr>
        <p:spPr>
          <a:xfrm>
            <a:off x="6922328" y="2345452"/>
            <a:ext cx="3240000" cy="3240000"/>
          </a:xfrm>
          <a:custGeom>
            <a:avLst/>
            <a:gdLst>
              <a:gd name="connsiteX0" fmla="*/ 1620000 w 3240000"/>
              <a:gd name="connsiteY0" fmla="*/ 0 h 3240000"/>
              <a:gd name="connsiteX1" fmla="*/ 3240000 w 3240000"/>
              <a:gd name="connsiteY1" fmla="*/ 1620000 h 3240000"/>
              <a:gd name="connsiteX2" fmla="*/ 1620000 w 3240000"/>
              <a:gd name="connsiteY2" fmla="*/ 3240000 h 3240000"/>
              <a:gd name="connsiteX3" fmla="*/ 0 w 3240000"/>
              <a:gd name="connsiteY3" fmla="*/ 1620000 h 3240000"/>
              <a:gd name="connsiteX4" fmla="*/ 1620000 w 3240000"/>
              <a:gd name="connsiteY4" fmla="*/ 0 h 32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000" h="3240000">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w="21503" cap="flat">
            <a:noFill/>
            <a:prstDash val="solid"/>
            <a:miter/>
          </a:ln>
        </p:spPr>
        <p:txBody>
          <a:bodyPr wrap="square" rtlCol="0" anchor="ctr">
            <a:noAutofit/>
          </a:bodyPr>
          <a:lstStyle>
            <a:lvl1pPr>
              <a:defRPr lang="en-AU" sz="1800" dirty="0">
                <a:latin typeface="+mn-lt"/>
              </a:defRPr>
            </a:lvl1pPr>
          </a:lstStyle>
          <a:p>
            <a:pPr lvl="0"/>
            <a:r>
              <a:rPr lang="en-US" dirty="0"/>
              <a:t> </a:t>
            </a:r>
            <a:endParaRPr lang="en-AU" dirty="0"/>
          </a:p>
        </p:txBody>
      </p:sp>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1pPr>
              <a:defRPr sz="1200">
                <a:solidFill>
                  <a:schemeClr val="bg1"/>
                </a:solidFill>
              </a:defRPr>
            </a:lvl1pPr>
            <a:lvl2pPr marL="180000" indent="-180000">
              <a:buClr>
                <a:schemeClr val="bg1"/>
              </a:buClr>
              <a:buFont typeface="Arial" panose="020B0604020202020204" pitchFamily="34" charset="0"/>
              <a:buChar char="•"/>
              <a:defRPr sz="1200">
                <a:solidFill>
                  <a:schemeClr val="bg1"/>
                </a:solidFill>
              </a:defRPr>
            </a:lvl2pPr>
            <a:lvl3pPr marL="360363" indent="-180000">
              <a:buClr>
                <a:schemeClr val="bg1"/>
              </a:buClr>
              <a:buFont typeface="Arial" panose="020B0604020202020204" pitchFamily="34" charset="0"/>
              <a:buChar char="•"/>
              <a:defRPr sz="1200">
                <a:solidFill>
                  <a:schemeClr val="bg1"/>
                </a:solidFill>
              </a:defRPr>
            </a:lvl3pPr>
            <a:lvl4pPr>
              <a:buClr>
                <a:schemeClr val="bg1"/>
              </a:buCl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9" name="Title 18">
            <a:extLst>
              <a:ext uri="{FF2B5EF4-FFF2-40B4-BE49-F238E27FC236}">
                <a16:creationId xmlns:a16="http://schemas.microsoft.com/office/drawing/2014/main" id="{2F2B8837-5898-7665-942D-26B35922029C}"/>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CCAAE4FB-21EA-CBB5-DD44-ECD379AC2C10}"/>
              </a:ext>
            </a:extLst>
          </p:cNvPr>
          <p:cNvSpPr>
            <a:spLocks noGrp="1"/>
          </p:cNvSpPr>
          <p:nvPr>
            <p:ph type="sldNum" sz="quarter" idx="85"/>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9" name="Content Placeholder 58">
            <a:extLst>
              <a:ext uri="{FF2B5EF4-FFF2-40B4-BE49-F238E27FC236}">
                <a16:creationId xmlns:a16="http://schemas.microsoft.com/office/drawing/2014/main" id="{9BDB0583-ED98-8FDF-0FE1-D022AF9B1BE5}"/>
              </a:ext>
            </a:extLst>
          </p:cNvPr>
          <p:cNvSpPr>
            <a:spLocks noGrp="1"/>
          </p:cNvSpPr>
          <p:nvPr>
            <p:ph sz="quarter" idx="78" hasCustomPrompt="1"/>
          </p:nvPr>
        </p:nvSpPr>
        <p:spPr>
          <a:xfrm>
            <a:off x="7491405" y="3106609"/>
            <a:ext cx="2000248" cy="678480"/>
          </a:xfrm>
          <a:prstGeom prst="rect">
            <a:avLst/>
          </a:prstGeom>
        </p:spPr>
        <p:txBody>
          <a:bodyPr anchor="ctr"/>
          <a:lstStyle>
            <a:lvl1pPr algn="ctr">
              <a:defRPr sz="5400" b="0">
                <a:solidFill>
                  <a:schemeClr val="tx1"/>
                </a:solidFill>
                <a:latin typeface="+mj-lt"/>
              </a:defRPr>
            </a:lvl1pPr>
          </a:lstStyle>
          <a:p>
            <a:pPr lvl="0"/>
            <a:r>
              <a:rPr lang="en-AU" dirty="0"/>
              <a:t>99%</a:t>
            </a:r>
          </a:p>
        </p:txBody>
      </p:sp>
      <p:sp>
        <p:nvSpPr>
          <p:cNvPr id="10" name="Text Placeholder 58">
            <a:extLst>
              <a:ext uri="{FF2B5EF4-FFF2-40B4-BE49-F238E27FC236}">
                <a16:creationId xmlns:a16="http://schemas.microsoft.com/office/drawing/2014/main" id="{EBC83C06-F63E-FA64-94DA-351CFA1BC2CB}"/>
              </a:ext>
            </a:extLst>
          </p:cNvPr>
          <p:cNvSpPr>
            <a:spLocks noGrp="1"/>
          </p:cNvSpPr>
          <p:nvPr>
            <p:ph type="body" sz="quarter" idx="80"/>
          </p:nvPr>
        </p:nvSpPr>
        <p:spPr>
          <a:xfrm>
            <a:off x="7419918" y="3924488"/>
            <a:ext cx="2143222" cy="738952"/>
          </a:xfrm>
          <a:prstGeom prst="rect">
            <a:avLst/>
          </a:prstGeom>
        </p:spPr>
        <p:txBody>
          <a:bodyPr anchor="t"/>
          <a:lstStyle>
            <a:lvl1pPr algn="ctr">
              <a:spcAft>
                <a:spcPts val="0"/>
              </a:spcAft>
              <a:defRPr sz="1400" b="1">
                <a:solidFill>
                  <a:schemeClr val="tx1"/>
                </a:solidFill>
                <a:latin typeface="+mn-lt"/>
              </a:defRPr>
            </a:lvl1pPr>
            <a:lvl2pPr marL="0" indent="0" algn="ctr">
              <a:spcAft>
                <a:spcPts val="0"/>
              </a:spcAft>
              <a:buNone/>
              <a:defRPr sz="1200" b="0">
                <a:solidFill>
                  <a:schemeClr val="tx1"/>
                </a:solidFill>
                <a:latin typeface="+mn-lt"/>
              </a:defRPr>
            </a:lvl2pPr>
            <a:lvl3pPr marL="0" indent="0">
              <a:buNone/>
              <a:defRPr/>
            </a:lvl3pPr>
          </a:lstStyle>
          <a:p>
            <a:pPr lvl="0"/>
            <a:r>
              <a:rPr lang="en-US"/>
              <a:t>Click to edit Master text styles</a:t>
            </a:r>
          </a:p>
          <a:p>
            <a:pPr lvl="1"/>
            <a:r>
              <a:rPr lang="en-US"/>
              <a:t>Second level</a:t>
            </a:r>
          </a:p>
        </p:txBody>
      </p:sp>
      <p:sp>
        <p:nvSpPr>
          <p:cNvPr id="6" name="Text Placeholder 5">
            <a:extLst>
              <a:ext uri="{FF2B5EF4-FFF2-40B4-BE49-F238E27FC236}">
                <a16:creationId xmlns:a16="http://schemas.microsoft.com/office/drawing/2014/main" id="{15DAE1BC-1A46-3D8E-3B7E-305B56EAD42A}"/>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2E7824B9-0B38-61E0-31F7-E4B80FC1634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2402216879"/>
      </p:ext>
    </p:extLst>
  </p:cSld>
  <p:clrMapOvr>
    <a:overrideClrMapping bg1="lt1" tx1="dk1" bg2="lt2" tx2="dk2" accent1="accent1" accent2="accent2" accent3="accent3" accent4="accent4" accent5="accent5" accent6="accent6" hlink="hlink" folHlink="folHlink"/>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Image collage_2">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id="{EF65264D-1DB0-475A-94C2-4CDB9DEEE830}"/>
              </a:ext>
            </a:extLst>
          </p:cNvPr>
          <p:cNvSpPr>
            <a:spLocks noGrp="1"/>
          </p:cNvSpPr>
          <p:nvPr>
            <p:ph type="pic" sz="quarter" idx="46" hasCustomPrompt="1"/>
          </p:nvPr>
        </p:nvSpPr>
        <p:spPr>
          <a:xfrm>
            <a:off x="6286500"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8" name="Picture Placeholder 11">
            <a:extLst>
              <a:ext uri="{FF2B5EF4-FFF2-40B4-BE49-F238E27FC236}">
                <a16:creationId xmlns:a16="http://schemas.microsoft.com/office/drawing/2014/main" id="{5C000396-C074-41AC-B95B-1A20F11C7DFD}"/>
              </a:ext>
            </a:extLst>
          </p:cNvPr>
          <p:cNvSpPr>
            <a:spLocks noGrp="1"/>
          </p:cNvSpPr>
          <p:nvPr>
            <p:ph type="pic" sz="quarter" idx="47" hasCustomPrompt="1"/>
          </p:nvPr>
        </p:nvSpPr>
        <p:spPr>
          <a:xfrm>
            <a:off x="9240856"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9" name="Picture Placeholder 11">
            <a:extLst>
              <a:ext uri="{FF2B5EF4-FFF2-40B4-BE49-F238E27FC236}">
                <a16:creationId xmlns:a16="http://schemas.microsoft.com/office/drawing/2014/main" id="{D278DA27-5717-48D9-B165-AC1658089D8C}"/>
              </a:ext>
            </a:extLst>
          </p:cNvPr>
          <p:cNvSpPr>
            <a:spLocks noGrp="1"/>
          </p:cNvSpPr>
          <p:nvPr>
            <p:ph type="pic" sz="quarter" idx="48" hasCustomPrompt="1"/>
          </p:nvPr>
        </p:nvSpPr>
        <p:spPr>
          <a:xfrm>
            <a:off x="6286073"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10" name="Picture Placeholder 11">
            <a:extLst>
              <a:ext uri="{FF2B5EF4-FFF2-40B4-BE49-F238E27FC236}">
                <a16:creationId xmlns:a16="http://schemas.microsoft.com/office/drawing/2014/main" id="{1CFDE815-8B15-4EDE-8E34-A8BD67CF6919}"/>
              </a:ext>
            </a:extLst>
          </p:cNvPr>
          <p:cNvSpPr>
            <a:spLocks noGrp="1"/>
          </p:cNvSpPr>
          <p:nvPr>
            <p:ph type="pic" sz="quarter" idx="49" hasCustomPrompt="1"/>
          </p:nvPr>
        </p:nvSpPr>
        <p:spPr>
          <a:xfrm>
            <a:off x="9240000"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 and send to back</a:t>
            </a:r>
          </a:p>
        </p:txBody>
      </p:sp>
      <p:sp>
        <p:nvSpPr>
          <p:cNvPr id="4" name="Slide Number Placeholder 3">
            <a:extLst>
              <a:ext uri="{FF2B5EF4-FFF2-40B4-BE49-F238E27FC236}">
                <a16:creationId xmlns:a16="http://schemas.microsoft.com/office/drawing/2014/main" id="{A06CE19E-17FC-6F77-5504-5FC246527331}"/>
              </a:ext>
            </a:extLst>
          </p:cNvPr>
          <p:cNvSpPr>
            <a:spLocks noGrp="1"/>
          </p:cNvSpPr>
          <p:nvPr>
            <p:ph type="sldNum" sz="quarter" idx="50"/>
          </p:nvPr>
        </p:nvSpPr>
        <p:spPr/>
        <p:txBody>
          <a:bodyPr/>
          <a:lstStyle/>
          <a:p>
            <a:fld id="{E4C2AD82-1025-4508-97C1-6F7EE5C92734}" type="slidenum">
              <a:rPr lang="en-AU" smtClean="0"/>
              <a:pPr/>
              <a:t>‹#›</a:t>
            </a:fld>
            <a:endParaRPr lang="en-AU" dirty="0"/>
          </a:p>
        </p:txBody>
      </p:sp>
      <p:sp>
        <p:nvSpPr>
          <p:cNvPr id="11" name="Text Placeholder 10">
            <a:extLst>
              <a:ext uri="{FF2B5EF4-FFF2-40B4-BE49-F238E27FC236}">
                <a16:creationId xmlns:a16="http://schemas.microsoft.com/office/drawing/2014/main" id="{AEFDFB79-50ED-7D98-A80E-3D0F0C1B5FD4}"/>
              </a:ext>
            </a:extLst>
          </p:cNvPr>
          <p:cNvSpPr>
            <a:spLocks noGrp="1"/>
          </p:cNvSpPr>
          <p:nvPr>
            <p:ph type="body" sz="quarter" idx="51"/>
          </p:nvPr>
        </p:nvSpPr>
        <p:spPr>
          <a:xfrm>
            <a:off x="479425" y="2097088"/>
            <a:ext cx="5387975" cy="37957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Title 13">
            <a:extLst>
              <a:ext uri="{FF2B5EF4-FFF2-40B4-BE49-F238E27FC236}">
                <a16:creationId xmlns:a16="http://schemas.microsoft.com/office/drawing/2014/main" id="{340CF644-3CD0-A3D7-7082-D1F70F313D96}"/>
              </a:ext>
            </a:extLst>
          </p:cNvPr>
          <p:cNvSpPr>
            <a:spLocks noGrp="1"/>
          </p:cNvSpPr>
          <p:nvPr>
            <p:ph type="title"/>
          </p:nvPr>
        </p:nvSpPr>
        <p:spPr>
          <a:xfrm>
            <a:off x="479425" y="604203"/>
            <a:ext cx="5387975" cy="746695"/>
          </a:xfrm>
          <a:prstGeom prst="rect">
            <a:avLst/>
          </a:prstGeom>
        </p:spPr>
        <p:txBody>
          <a:bodyPr/>
          <a:lstStyle/>
          <a:p>
            <a:r>
              <a:rPr lang="en-US"/>
              <a:t>Click to edit Master title style</a:t>
            </a:r>
            <a:endParaRPr lang="en-AU" dirty="0"/>
          </a:p>
        </p:txBody>
      </p:sp>
      <p:sp>
        <p:nvSpPr>
          <p:cNvPr id="2" name="Text Placeholder 5">
            <a:extLst>
              <a:ext uri="{FF2B5EF4-FFF2-40B4-BE49-F238E27FC236}">
                <a16:creationId xmlns:a16="http://schemas.microsoft.com/office/drawing/2014/main" id="{B7C9AC36-F786-5770-4BC3-DBF17D24D8FD}"/>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F266F571-E920-921F-6658-87C248074EA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53324869"/>
      </p:ext>
    </p:extLst>
  </p:cSld>
  <p:clrMapOvr>
    <a:masterClrMapping/>
  </p:clrMapOvr>
  <p:extLst>
    <p:ext uri="{DCECCB84-F9BA-43D5-87BE-67443E8EF086}">
      <p15:sldGuideLst xmlns:p15="http://schemas.microsoft.com/office/powerpoint/2012/main">
        <p15:guide id="3" pos="3960" userDrawn="1">
          <p15:clr>
            <a:srgbClr val="FBAE40"/>
          </p15:clr>
        </p15:guide>
        <p15:guide id="4" pos="3696" userDrawn="1">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 Column + 4  stats_image">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 name="Title 1">
            <a:extLst>
              <a:ext uri="{FF2B5EF4-FFF2-40B4-BE49-F238E27FC236}">
                <a16:creationId xmlns:a16="http://schemas.microsoft.com/office/drawing/2014/main" id="{89552DE1-1916-C2A7-CFEE-218026B1186B}"/>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6" name="Text Placeholder 5">
            <a:extLst>
              <a:ext uri="{FF2B5EF4-FFF2-40B4-BE49-F238E27FC236}">
                <a16:creationId xmlns:a16="http://schemas.microsoft.com/office/drawing/2014/main" id="{8253C086-39CE-916D-A665-76566F3CAF57}"/>
              </a:ext>
            </a:extLst>
          </p:cNvPr>
          <p:cNvSpPr>
            <a:spLocks noGrp="1"/>
          </p:cNvSpPr>
          <p:nvPr>
            <p:ph type="body" sz="quarter" idx="45"/>
          </p:nvPr>
        </p:nvSpPr>
        <p:spPr>
          <a:xfrm>
            <a:off x="482600" y="2097088"/>
            <a:ext cx="10977563" cy="1658938"/>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8" name="Freeform: Shape 37">
            <a:extLst>
              <a:ext uri="{FF2B5EF4-FFF2-40B4-BE49-F238E27FC236}">
                <a16:creationId xmlns:a16="http://schemas.microsoft.com/office/drawing/2014/main" id="{715CE2AD-6A0D-3A91-6D27-336BC601CA6F}"/>
              </a:ext>
            </a:extLst>
          </p:cNvPr>
          <p:cNvSpPr txBox="1">
            <a:spLocks/>
          </p:cNvSpPr>
          <p:nvPr/>
        </p:nvSpPr>
        <p:spPr>
          <a:xfrm>
            <a:off x="12192000" y="1736725"/>
            <a:ext cx="1625" cy="1223"/>
          </a:xfrm>
          <a:custGeom>
            <a:avLst/>
            <a:gdLst>
              <a:gd name="connsiteX0" fmla="*/ 1625 w 1625"/>
              <a:gd name="connsiteY0" fmla="*/ 0 h 1223"/>
              <a:gd name="connsiteX1" fmla="*/ 0 w 1625"/>
              <a:gd name="connsiteY1" fmla="*/ 1223 h 1223"/>
              <a:gd name="connsiteX2" fmla="*/ 0 w 1625"/>
              <a:gd name="connsiteY2" fmla="*/ 85 h 1223"/>
              <a:gd name="connsiteX3" fmla="*/ 1625 w 1625"/>
              <a:gd name="connsiteY3" fmla="*/ 0 h 1223"/>
            </a:gdLst>
            <a:ahLst/>
            <a:cxnLst>
              <a:cxn ang="0">
                <a:pos x="connsiteX0" y="connsiteY0"/>
              </a:cxn>
              <a:cxn ang="0">
                <a:pos x="connsiteX1" y="connsiteY1"/>
              </a:cxn>
              <a:cxn ang="0">
                <a:pos x="connsiteX2" y="connsiteY2"/>
              </a:cxn>
              <a:cxn ang="0">
                <a:pos x="connsiteX3" y="connsiteY3"/>
              </a:cxn>
            </a:cxnLst>
            <a:rect l="l" t="t" r="r" b="b"/>
            <a:pathLst>
              <a:path w="1625" h="1223">
                <a:moveTo>
                  <a:pt x="1625" y="0"/>
                </a:moveTo>
                <a:lnTo>
                  <a:pt x="0" y="1223"/>
                </a:lnTo>
                <a:lnTo>
                  <a:pt x="0" y="85"/>
                </a:lnTo>
                <a:lnTo>
                  <a:pt x="1625"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37" name="Freeform: Shape 36">
            <a:extLst>
              <a:ext uri="{FF2B5EF4-FFF2-40B4-BE49-F238E27FC236}">
                <a16:creationId xmlns:a16="http://schemas.microsoft.com/office/drawing/2014/main" id="{C2C32356-74BA-EC3A-3544-22F61ACA2816}"/>
              </a:ext>
            </a:extLst>
          </p:cNvPr>
          <p:cNvSpPr txBox="1">
            <a:spLocks/>
          </p:cNvSpPr>
          <p:nvPr/>
        </p:nvSpPr>
        <p:spPr>
          <a:xfrm>
            <a:off x="12191197" y="1737948"/>
            <a:ext cx="803" cy="605"/>
          </a:xfrm>
          <a:custGeom>
            <a:avLst/>
            <a:gdLst>
              <a:gd name="connsiteX0" fmla="*/ 803 w 803"/>
              <a:gd name="connsiteY0" fmla="*/ 0 h 605"/>
              <a:gd name="connsiteX1" fmla="*/ 803 w 803"/>
              <a:gd name="connsiteY1" fmla="*/ 605 h 605"/>
              <a:gd name="connsiteX2" fmla="*/ 0 w 803"/>
              <a:gd name="connsiteY2" fmla="*/ 605 h 605"/>
              <a:gd name="connsiteX3" fmla="*/ 803 w 803"/>
              <a:gd name="connsiteY3" fmla="*/ 0 h 605"/>
            </a:gdLst>
            <a:ahLst/>
            <a:cxnLst>
              <a:cxn ang="0">
                <a:pos x="connsiteX0" y="connsiteY0"/>
              </a:cxn>
              <a:cxn ang="0">
                <a:pos x="connsiteX1" y="connsiteY1"/>
              </a:cxn>
              <a:cxn ang="0">
                <a:pos x="connsiteX2" y="connsiteY2"/>
              </a:cxn>
              <a:cxn ang="0">
                <a:pos x="connsiteX3" y="connsiteY3"/>
              </a:cxn>
            </a:cxnLst>
            <a:rect l="l" t="t" r="r" b="b"/>
            <a:pathLst>
              <a:path w="803" h="605">
                <a:moveTo>
                  <a:pt x="803" y="0"/>
                </a:moveTo>
                <a:lnTo>
                  <a:pt x="803" y="605"/>
                </a:lnTo>
                <a:lnTo>
                  <a:pt x="0" y="605"/>
                </a:lnTo>
                <a:lnTo>
                  <a:pt x="803"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9" name="Text Placeholder 5">
            <a:extLst>
              <a:ext uri="{FF2B5EF4-FFF2-40B4-BE49-F238E27FC236}">
                <a16:creationId xmlns:a16="http://schemas.microsoft.com/office/drawing/2014/main" id="{5EB385AE-211C-C46B-21D0-952F377A1188}"/>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267659585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eam pag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A1EB3-6CC1-5280-453B-1234822BE5AD}"/>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14" name="Content Placeholder 13">
            <a:extLst>
              <a:ext uri="{FF2B5EF4-FFF2-40B4-BE49-F238E27FC236}">
                <a16:creationId xmlns:a16="http://schemas.microsoft.com/office/drawing/2014/main" id="{D15C3E74-8C81-0244-8C2A-5AF745517554}"/>
              </a:ext>
            </a:extLst>
          </p:cNvPr>
          <p:cNvSpPr>
            <a:spLocks noGrp="1"/>
          </p:cNvSpPr>
          <p:nvPr>
            <p:ph sz="quarter" idx="52"/>
          </p:nvPr>
        </p:nvSpPr>
        <p:spPr>
          <a:xfrm>
            <a:off x="479883"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0 w 2921000"/>
              <a:gd name="connsiteY3" fmla="*/ 2362522 h 2362522"/>
            </a:gdLst>
            <a:ahLst/>
            <a:cxnLst>
              <a:cxn ang="0">
                <a:pos x="connsiteX0" y="connsiteY0"/>
              </a:cxn>
              <a:cxn ang="0">
                <a:pos x="connsiteX1" y="connsiteY1"/>
              </a:cxn>
              <a:cxn ang="0">
                <a:pos x="connsiteX2" y="connsiteY2"/>
              </a:cxn>
              <a:cxn ang="0">
                <a:pos x="connsiteX3" y="connsiteY3"/>
              </a:cxn>
            </a:cxnLst>
            <a:rect l="l" t="t" r="r" b="b"/>
            <a:pathLst>
              <a:path w="2921000" h="2362522">
                <a:moveTo>
                  <a:pt x="0" y="0"/>
                </a:moveTo>
                <a:lnTo>
                  <a:pt x="2921000" y="0"/>
                </a:lnTo>
                <a:lnTo>
                  <a:pt x="2921000"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6480613F-29FB-48CF-07F1-780352E17ABC}"/>
              </a:ext>
            </a:extLst>
          </p:cNvPr>
          <p:cNvSpPr>
            <a:spLocks noGrp="1"/>
          </p:cNvSpPr>
          <p:nvPr>
            <p:ph sz="quarter" idx="53"/>
          </p:nvPr>
        </p:nvSpPr>
        <p:spPr>
          <a:xfrm>
            <a:off x="4438205"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175778 w 2921000"/>
              <a:gd name="connsiteY3" fmla="*/ 2362522 h 2362522"/>
              <a:gd name="connsiteX4" fmla="*/ 244412 w 2921000"/>
              <a:gd name="connsiteY4" fmla="*/ 2362522 h 2362522"/>
              <a:gd name="connsiteX5" fmla="*/ 0 w 2921000"/>
              <a:gd name="connsiteY5"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00" h="2362522">
                <a:moveTo>
                  <a:pt x="0" y="0"/>
                </a:moveTo>
                <a:lnTo>
                  <a:pt x="2921000" y="0"/>
                </a:lnTo>
                <a:lnTo>
                  <a:pt x="2921000" y="2362522"/>
                </a:lnTo>
                <a:lnTo>
                  <a:pt x="2175778" y="2362522"/>
                </a:lnTo>
                <a:lnTo>
                  <a:pt x="244412"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4BC81D9F-ABB5-F3D5-F5E6-26FE542CD11D}"/>
              </a:ext>
            </a:extLst>
          </p:cNvPr>
          <p:cNvSpPr>
            <a:spLocks noGrp="1"/>
          </p:cNvSpPr>
          <p:nvPr>
            <p:ph sz="quarter" idx="54"/>
          </p:nvPr>
        </p:nvSpPr>
        <p:spPr>
          <a:xfrm>
            <a:off x="8384070"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810535 w 2921000"/>
              <a:gd name="connsiteY3" fmla="*/ 2362522 h 2362522"/>
              <a:gd name="connsiteX4" fmla="*/ 2165565 w 2921000"/>
              <a:gd name="connsiteY4" fmla="*/ 2362522 h 2362522"/>
              <a:gd name="connsiteX5" fmla="*/ 494019 w 2921000"/>
              <a:gd name="connsiteY5" fmla="*/ 2362522 h 2362522"/>
              <a:gd name="connsiteX6" fmla="*/ 282487 w 2921000"/>
              <a:gd name="connsiteY6" fmla="*/ 2362522 h 2362522"/>
              <a:gd name="connsiteX7" fmla="*/ 0 w 2921000"/>
              <a:gd name="connsiteY7"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1000" h="2362522">
                <a:moveTo>
                  <a:pt x="0" y="0"/>
                </a:moveTo>
                <a:lnTo>
                  <a:pt x="2921000" y="0"/>
                </a:lnTo>
                <a:lnTo>
                  <a:pt x="2921000" y="2362522"/>
                </a:lnTo>
                <a:lnTo>
                  <a:pt x="2810535" y="2362522"/>
                </a:lnTo>
                <a:lnTo>
                  <a:pt x="2165565" y="2362522"/>
                </a:lnTo>
                <a:lnTo>
                  <a:pt x="494019" y="2362522"/>
                </a:lnTo>
                <a:lnTo>
                  <a:pt x="282487"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519060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tx1"/>
          </a:solidFill>
        </p:spPr>
        <p:txBody>
          <a:bodyPr/>
          <a:lstStyle>
            <a:lvl1pPr>
              <a:defRPr>
                <a:noFill/>
              </a:defRPr>
            </a:lvl1pPr>
          </a:lstStyle>
          <a:p>
            <a:pPr lvl="0"/>
            <a:endParaRPr lang="en-GB" dirty="0"/>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tx1"/>
          </a:solidFill>
        </p:spPr>
        <p:txBody>
          <a:bodyPr/>
          <a:lstStyle>
            <a:lvl1pPr>
              <a:defRPr>
                <a:noFill/>
              </a:defRPr>
            </a:lvl1pPr>
          </a:lstStyle>
          <a:p>
            <a:pPr lvl="0"/>
            <a:endParaRPr lang="en-GB" dirty="0"/>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p:nvPr>
        </p:nvSpPr>
        <p:spPr>
          <a:xfrm>
            <a:off x="8123375" y="2609287"/>
            <a:ext cx="3589200" cy="140400"/>
          </a:xfrm>
          <a:prstGeom prst="rect">
            <a:avLst/>
          </a:prstGeom>
          <a:solidFill>
            <a:schemeClr val="tx1"/>
          </a:solidFill>
        </p:spPr>
        <p:txBody>
          <a:bodyPr/>
          <a:lstStyle>
            <a:lvl1pPr>
              <a:defRPr>
                <a:noFill/>
              </a:defRPr>
            </a:lvl1pPr>
          </a:lstStyle>
          <a:p>
            <a:pPr lvl="0"/>
            <a:endParaRPr lang="en-GB" dirty="0"/>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a:lstStyle>
            <a:lvl1pPr>
              <a:defRPr sz="2000"/>
            </a:lvl1pPr>
          </a:lstStyle>
          <a:p>
            <a:pPr lvl="0"/>
            <a:r>
              <a:rPr lang="en-US" dirty="0"/>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a:lstStyle>
            <a:lvl1pPr>
              <a:defRPr sz="2000"/>
            </a:lvl1pPr>
          </a:lstStyle>
          <a:p>
            <a:pPr lvl="0"/>
            <a:r>
              <a:rPr lang="en-US" dirty="0"/>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a:lstStyle>
            <a:lvl1pPr>
              <a:defRPr sz="2000"/>
            </a:lvl1pPr>
          </a:lstStyle>
          <a:p>
            <a:pPr lvl="0"/>
            <a:r>
              <a:rPr lang="en-US" dirty="0"/>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p:nvPr>
        </p:nvSpPr>
        <p:spPr>
          <a:xfrm>
            <a:off x="4181412" y="2609287"/>
            <a:ext cx="7200" cy="3236400"/>
          </a:xfrm>
          <a:prstGeom prst="rect">
            <a:avLst/>
          </a:prstGeom>
          <a:solidFill>
            <a:schemeClr val="tx1"/>
          </a:solidFill>
        </p:spPr>
        <p:txBody>
          <a:bodyPr/>
          <a:lstStyle>
            <a:lvl1pPr>
              <a:defRPr>
                <a:noFill/>
              </a:defRPr>
            </a:lvl1pPr>
          </a:lstStyle>
          <a:p>
            <a:pPr lvl="0"/>
            <a:endParaRPr lang="en-GB" dirty="0"/>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p:spPr>
        <p:txBody>
          <a:bodyPr/>
          <a:lstStyle>
            <a:lvl1pPr>
              <a:defRPr>
                <a:noFill/>
              </a:defRPr>
            </a:lvl1pPr>
          </a:lstStyle>
          <a:p>
            <a:pPr lvl="0"/>
            <a:endParaRPr lang="en-GB" dirty="0"/>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264190992"/>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11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074814098"/>
      </p:ext>
    </p:extLst>
  </p:cSld>
  <p:clrMapOvr>
    <a:masterClrMapping/>
  </p:clrMapOvr>
  <p:extLst>
    <p:ext uri="{DCECCB84-F9BA-43D5-87BE-67443E8EF086}">
      <p15:sldGuideLst xmlns:p15="http://schemas.microsoft.com/office/powerpoint/2012/main"/>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7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78998140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7" name="Rectangle 6">
            <a:extLst>
              <a:ext uri="{FF2B5EF4-FFF2-40B4-BE49-F238E27FC236}">
                <a16:creationId xmlns:a16="http://schemas.microsoft.com/office/drawing/2014/main" id="{7159C2EE-9035-3D22-C580-198AB83783D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16133308"/>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45484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a:t>Your text </a:t>
            </a:r>
            <a:br>
              <a:rPr lang="en-US"/>
            </a:br>
            <a:r>
              <a:rPr lang="en-US"/>
              <a:t>here</a:t>
            </a:r>
            <a:endParaRPr lang="en-AU"/>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1936045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B1FD1B2-BB03-D542-6AF9-B307FB2D3CD7}"/>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dirty="0"/>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58695714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5B7920BB-2F24-262E-054B-B3A3FAE7818F}"/>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12955024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4926517-499D-DD3D-4BEE-56BBF4C50CEB}"/>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13278054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512909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300381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5598068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89706924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18885098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21844533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2ABD7741-D184-A30B-60FF-1B9A211B57DA}"/>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1175651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09405083"/>
      </p:ext>
    </p:extLst>
  </p:cSld>
  <p:clrMapOvr>
    <a:masterClrMapping/>
  </p:clrMapOvr>
  <p:extLst>
    <p:ext uri="{DCECCB84-F9BA-43D5-87BE-67443E8EF086}">
      <p15:sldGuideLst xmlns:p15="http://schemas.microsoft.com/office/powerpoint/2012/main"/>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3" name="Picture Placeholder 6">
            <a:extLst>
              <a:ext uri="{FF2B5EF4-FFF2-40B4-BE49-F238E27FC236}">
                <a16:creationId xmlns:a16="http://schemas.microsoft.com/office/drawing/2014/main" id="{40A75973-1D6D-8697-8BA1-11F3D975F3C9}"/>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3191985224"/>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dirty="0"/>
              <a:t>Divider Title Goes Here</a:t>
            </a:r>
            <a:endParaRPr lang="en-AU" dirty="0"/>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0517857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706B4588-FF70-1B87-A2B4-5113E4722F86}"/>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dirty="0"/>
              <a:t>Divider Title Goes Here</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302515303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B2EDE08-FBA4-ACB4-4789-B53A0749BE01}"/>
              </a:ext>
            </a:extLst>
          </p:cNvPr>
          <p:cNvSpPr>
            <a:spLocks noGrp="1"/>
          </p:cNvSpPr>
          <p:nvPr>
            <p:ph type="pic" sz="quarter" idx="36" hasCustomPrompt="1"/>
          </p:nvPr>
        </p:nvSpPr>
        <p:spPr>
          <a:xfrm>
            <a:off x="0" y="0"/>
            <a:ext cx="12192000" cy="6858000"/>
          </a:xfrm>
          <a:prstGeom prst="rect">
            <a:avLst/>
          </a:prstGeom>
          <a:solidFill>
            <a:schemeClr val="bg1">
              <a:lumMod val="95000"/>
            </a:schemeClr>
          </a:solidFill>
        </p:spPr>
        <p:txBody>
          <a:bodyPr wrap="square" lIns="0" rIns="0" anchor="b" anchorCtr="1">
            <a:noAutofit/>
          </a:bodyPr>
          <a:lstStyle>
            <a:lvl1pPr marL="0" indent="0">
              <a:buNone/>
              <a:defRPr lang="en-GB"/>
            </a:lvl1pPr>
          </a:lstStyle>
          <a:p>
            <a:pPr marL="252000" marR="0" lvl="0" indent="-252000" algn="ctr"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dirty="0"/>
              <a:t>Divider Title Goes Here</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411574711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dirty="0"/>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70657743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166365612"/>
      </p:ext>
    </p:extLst>
  </p:cSld>
  <p:clrMapOvr>
    <a:masterClrMapping/>
  </p:clrMapOvr>
  <p:extLst>
    <p:ext uri="{DCECCB84-F9BA-43D5-87BE-67443E8EF086}">
      <p15:sldGuideLst xmlns:p15="http://schemas.microsoft.com/office/powerpoint/2012/main"/>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4009106503"/>
      </p:ext>
    </p:extLst>
  </p:cSld>
  <p:clrMapOvr>
    <a:masterClrMapping/>
  </p:clrMapOvr>
  <p:extLst>
    <p:ext uri="{DCECCB84-F9BA-43D5-87BE-67443E8EF086}">
      <p15:sldGuideLst xmlns:p15="http://schemas.microsoft.com/office/powerpoint/2012/main"/>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22165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2942667"/>
      </p:ext>
    </p:extLst>
  </p:cSld>
  <p:clrMapOvr>
    <a:masterClrMapping/>
  </p:clrMapOvr>
  <p:extLst>
    <p:ext uri="{DCECCB84-F9BA-43D5-87BE-67443E8EF086}">
      <p15:sldGuideLst xmlns:p15="http://schemas.microsoft.com/office/powerpoint/2012/main"/>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95144482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123495477"/>
      </p:ext>
    </p:extLst>
  </p:cSld>
  <p:clrMapOvr>
    <a:masterClrMapping/>
  </p:clrMapOvr>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22042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92036239"/>
      </p:ext>
    </p:extLst>
  </p:cSld>
  <p:clrMapOvr>
    <a:masterClrMapping/>
  </p:clrMapOvr>
  <p:extLst>
    <p:ext uri="{DCECCB84-F9BA-43D5-87BE-67443E8EF086}">
      <p15:sldGuideLst xmlns:p15="http://schemas.microsoft.com/office/powerpoint/2012/main"/>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2200259473"/>
      </p:ext>
    </p:extLst>
  </p:cSld>
  <p:clrMapOvr>
    <a:masterClrMapping/>
  </p:clrMapOvr>
  <p:extLst>
    <p:ext uri="{DCECCB84-F9BA-43D5-87BE-67443E8EF086}">
      <p15:sldGuideLst xmlns:p15="http://schemas.microsoft.com/office/powerpoint/2012/main"/>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217571429"/>
      </p:ext>
    </p:extLst>
  </p:cSld>
  <p:clrMapOvr>
    <a:masterClrMapping/>
  </p:clrMapOvr>
  <p:extLst>
    <p:ext uri="{DCECCB84-F9BA-43D5-87BE-67443E8EF086}">
      <p15:sldGuideLst xmlns:p15="http://schemas.microsoft.com/office/powerpoint/2012/main"/>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95621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59780873"/>
      </p:ext>
    </p:extLst>
  </p:cSld>
  <p:clrMapOvr>
    <a:masterClrMapping/>
  </p:clrMapOvr>
  <p:extLst>
    <p:ext uri="{DCECCB84-F9BA-43D5-87BE-67443E8EF086}">
      <p15:sldGuideLst xmlns:p15="http://schemas.microsoft.com/office/powerpoint/2012/main"/>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617148445"/>
      </p:ext>
    </p:extLst>
  </p:cSld>
  <p:clrMapOvr>
    <a:masterClrMapping/>
  </p:clrMapOvr>
  <p:extLst>
    <p:ext uri="{DCECCB84-F9BA-43D5-87BE-67443E8EF086}">
      <p15:sldGuideLst xmlns:p15="http://schemas.microsoft.com/office/powerpoint/2012/main"/>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80880730"/>
      </p:ext>
    </p:extLst>
  </p:cSld>
  <p:clrMapOvr>
    <a:masterClrMapping/>
  </p:clrMapOvr>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06864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7745997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61535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3660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spTree>
    <p:extLst>
      <p:ext uri="{BB962C8B-B14F-4D97-AF65-F5344CB8AC3E}">
        <p14:creationId xmlns:p14="http://schemas.microsoft.com/office/powerpoint/2010/main" val="3725406994"/>
      </p:ext>
    </p:extLst>
  </p:cSld>
  <p:clrMapOvr>
    <a:masterClrMapping/>
  </p:clrMapOvr>
  <p:extLst>
    <p:ext uri="{DCECCB84-F9BA-43D5-87BE-67443E8EF086}">
      <p15:sldGuideLst xmlns:p15="http://schemas.microsoft.com/office/powerpoint/2012/main"/>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71401476"/>
      </p:ext>
    </p:extLst>
  </p:cSld>
  <p:clrMapOvr>
    <a:masterClrMapping/>
  </p:clrMapOvr>
  <p:extLst>
    <p:ext uri="{DCECCB84-F9BA-43D5-87BE-67443E8EF086}">
      <p15:sldGuideLst xmlns:p15="http://schemas.microsoft.com/office/powerpoint/2012/main"/>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27776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29186503"/>
      </p:ext>
    </p:extLst>
  </p:cSld>
  <p:clrMapOvr>
    <a:masterClrMapping/>
  </p:clrMapOvr>
  <p:extLst>
    <p:ext uri="{DCECCB84-F9BA-43D5-87BE-67443E8EF086}">
      <p15:sldGuideLst xmlns:p15="http://schemas.microsoft.com/office/powerpoint/2012/main"/>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418335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6934544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377131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00954375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50621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203100043"/>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28187334"/>
      </p:ext>
    </p:extLst>
  </p:cSld>
  <p:clrMapOvr>
    <a:masterClrMapping/>
  </p:clrMapOvr>
  <p:extLst>
    <p:ext uri="{DCECCB84-F9BA-43D5-87BE-67443E8EF086}">
      <p15:sldGuideLst xmlns:p15="http://schemas.microsoft.com/office/powerpoint/2012/main"/>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522397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2261183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817552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6308461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467972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197111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908563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7642256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1300951"/>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259404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838562842"/>
      </p:ext>
    </p:extLst>
  </p:cSld>
  <p:clrMapOvr>
    <a:masterClrMapping/>
  </p:clrMapOvr>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434542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dirty="0"/>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7937398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654895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411024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29597432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208460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849067"/>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0713049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23665841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157475514"/>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892835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840061669"/>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82646358"/>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80946354"/>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49652931"/>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5634390"/>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536065466"/>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182333964"/>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10228086"/>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3709645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dirty="0"/>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86145792"/>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67895500"/>
      </p:ext>
    </p:extLst>
  </p:cSld>
  <p:clrMapOvr>
    <a:masterClrMapping/>
  </p:clrMapOvr>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94655196"/>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146555681"/>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endParaRPr lang="en-GB" dirty="0"/>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98524933"/>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36296665"/>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51075932"/>
      </p:ext>
    </p:extLst>
  </p:cSld>
  <p:clrMapOvr>
    <a:overrideClrMapping bg1="lt1" tx1="dk1" bg2="lt2" tx2="dk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400773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676373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0638386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63472517"/>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dirty="0"/>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dirty="0"/>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dirty="0"/>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615462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523537180"/>
      </p:ext>
    </p:extLst>
  </p:cSld>
  <p:clrMapOvr>
    <a:masterClrMapping/>
  </p:clrMapOvr>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dirty="0"/>
              <a:t>Thank You</a:t>
            </a:r>
            <a:endParaRPr lang="en-AU" dirty="0"/>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dirty="0"/>
              <a:t>Get in Touch</a:t>
            </a:r>
          </a:p>
          <a:p>
            <a:pPr lvl="1"/>
            <a:r>
              <a:rPr lang="en-US" dirty="0"/>
              <a:t>+001 123 45 678 99</a:t>
            </a:r>
          </a:p>
          <a:p>
            <a:pPr lvl="1"/>
            <a:r>
              <a:rPr lang="en-US" dirty="0"/>
              <a:t>info@softwareone.com </a:t>
            </a:r>
          </a:p>
          <a:p>
            <a:pPr lvl="1"/>
            <a:r>
              <a:rPr lang="en-US" dirty="0"/>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2250698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dirty="0"/>
              <a:t>Get in touch</a:t>
            </a:r>
            <a:endParaRPr lang="en-AU" dirty="0"/>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dirty="0"/>
              <a:t>+001 123 45 678 99</a:t>
            </a:r>
          </a:p>
          <a:p>
            <a:pPr lvl="0"/>
            <a:r>
              <a:rPr lang="en-US" dirty="0"/>
              <a:t>info@softwareone.com</a:t>
            </a:r>
          </a:p>
          <a:p>
            <a:pPr lvl="0"/>
            <a:r>
              <a:rPr lang="en-US" dirty="0"/>
              <a:t> </a:t>
            </a:r>
          </a:p>
          <a:p>
            <a:pPr lvl="0"/>
            <a:r>
              <a:rPr lang="en-US" dirty="0"/>
              <a:t>7788 SoftwareOne City, </a:t>
            </a:r>
          </a:p>
          <a:p>
            <a:pPr lvl="0"/>
            <a:r>
              <a:rPr lang="en-US" dirty="0"/>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182427966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7" name="Rectangle 6">
            <a:extLst>
              <a:ext uri="{FF2B5EF4-FFF2-40B4-BE49-F238E27FC236}">
                <a16:creationId xmlns:a16="http://schemas.microsoft.com/office/drawing/2014/main" id="{7159C2EE-9035-3D22-C580-198AB83783D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13734871"/>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4135364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dirty="0"/>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861250535"/>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974522270"/>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98472962"/>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61846475"/>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88727211"/>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98695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599890000"/>
      </p:ext>
    </p:extLst>
  </p:cSld>
  <p:clrMapOvr>
    <a:masterClrMapping/>
  </p:clrMapOvr>
  <p:extLst>
    <p:ext uri="{DCECCB84-F9BA-43D5-87BE-67443E8EF086}">
      <p15:sldGuideLst xmlns:p15="http://schemas.microsoft.com/office/powerpoint/2012/main"/>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7666683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90204521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545042595"/>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913556984"/>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9356004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dirty="0"/>
              <a:t>Divider Title Goes Here</a:t>
            </a:r>
            <a:endParaRPr lang="en-AU" dirty="0"/>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140569863"/>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dirty="0"/>
              <a:t>Divider Title Goes Here</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078901699"/>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dirty="0"/>
              <a:t>Divider Title Goes Here</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647530019"/>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dirty="0"/>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18872662"/>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96625386"/>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87790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4026655894"/>
      </p:ext>
    </p:extLst>
  </p:cSld>
  <p:clrMapOvr>
    <a:masterClrMapping/>
  </p:clrMapOvr>
  <p:extLst>
    <p:ext uri="{DCECCB84-F9BA-43D5-87BE-67443E8EF086}">
      <p15:sldGuideLst xmlns:p15="http://schemas.microsoft.com/office/powerpoint/2012/main"/>
    </p:ext>
  </p:extLs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4305440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16564560"/>
      </p:ext>
    </p:extLst>
  </p:cSld>
  <p:clrMapOvr>
    <a:masterClrMapping/>
  </p:clrMapOvr>
  <p:extLst>
    <p:ext uri="{DCECCB84-F9BA-43D5-87BE-67443E8EF086}">
      <p15:sldGuideLst xmlns:p15="http://schemas.microsoft.com/office/powerpoint/2012/main"/>
    </p:ext>
  </p:extLs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180672644"/>
      </p:ext>
    </p:extLst>
  </p:cSld>
  <p:clrMapOvr>
    <a:masterClrMapping/>
  </p:clrMapOvr>
  <p:extLst>
    <p:ext uri="{DCECCB84-F9BA-43D5-87BE-67443E8EF086}">
      <p15:sldGuideLst xmlns:p15="http://schemas.microsoft.com/office/powerpoint/2012/main"/>
    </p:ext>
  </p:extLs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1286023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576541517"/>
      </p:ext>
    </p:extLst>
  </p:cSld>
  <p:clrMapOvr>
    <a:masterClrMapping/>
  </p:clrMapOvr>
  <p:extLst>
    <p:ext uri="{DCECCB84-F9BA-43D5-87BE-67443E8EF086}">
      <p15:sldGuideLst xmlns:p15="http://schemas.microsoft.com/office/powerpoint/2012/main"/>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872356758"/>
      </p:ext>
    </p:extLst>
  </p:cSld>
  <p:clrMapOvr>
    <a:masterClrMapping/>
  </p:clrMapOvr>
  <p:extLst>
    <p:ext uri="{DCECCB84-F9BA-43D5-87BE-67443E8EF086}">
      <p15:sldGuideLst xmlns:p15="http://schemas.microsoft.com/office/powerpoint/2012/main"/>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90019899"/>
      </p:ext>
    </p:extLst>
  </p:cSld>
  <p:clrMapOvr>
    <a:masterClrMapping/>
  </p:clrMapOvr>
  <p:extLst>
    <p:ext uri="{DCECCB84-F9BA-43D5-87BE-67443E8EF086}">
      <p15:sldGuideLst xmlns:p15="http://schemas.microsoft.com/office/powerpoint/2012/main"/>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9399923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69778099"/>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39394998"/>
      </p:ext>
    </p:extLst>
  </p:cSld>
  <p:clrMapOvr>
    <a:masterClrMapping/>
  </p:clrMapOvr>
  <p:extLst>
    <p:ext uri="{DCECCB84-F9BA-43D5-87BE-67443E8EF086}">
      <p15:sldGuideLst xmlns:p15="http://schemas.microsoft.com/office/powerpoint/2012/main"/>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281568000"/>
      </p:ext>
    </p:extLst>
  </p:cSld>
  <p:clrMapOvr>
    <a:masterClrMapping/>
  </p:clrMapOvr>
  <p:extLst>
    <p:ext uri="{DCECCB84-F9BA-43D5-87BE-67443E8EF086}">
      <p15:sldGuideLst xmlns:p15="http://schemas.microsoft.com/office/powerpoint/2012/main"/>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16178873"/>
      </p:ext>
    </p:extLst>
  </p:cSld>
  <p:clrMapOvr>
    <a:masterClrMapping/>
  </p:clrMapOvr>
  <p:extLst>
    <p:ext uri="{DCECCB84-F9BA-43D5-87BE-67443E8EF086}">
      <p15:sldGuideLst xmlns:p15="http://schemas.microsoft.com/office/powerpoint/2012/main"/>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745547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500361561"/>
      </p:ext>
    </p:extLst>
  </p:cSld>
  <p:clrMapOvr>
    <a:masterClrMapping/>
  </p:clrMapOvr>
  <p:extLst>
    <p:ext uri="{DCECCB84-F9BA-43D5-87BE-67443E8EF086}">
      <p15:sldGuideLst xmlns:p15="http://schemas.microsoft.com/office/powerpoint/2012/main"/>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655461276"/>
      </p:ext>
    </p:extLst>
  </p:cSld>
  <p:clrMapOvr>
    <a:masterClrMapping/>
  </p:clrMapOvr>
  <p:extLst>
    <p:ext uri="{DCECCB84-F9BA-43D5-87BE-67443E8EF086}">
      <p15:sldGuideLst xmlns:p15="http://schemas.microsoft.com/office/powerpoint/2012/main"/>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07174627"/>
      </p:ext>
    </p:extLst>
  </p:cSld>
  <p:clrMapOvr>
    <a:masterClrMapping/>
  </p:clrMapOvr>
  <p:extLst>
    <p:ext uri="{DCECCB84-F9BA-43D5-87BE-67443E8EF086}">
      <p15:sldGuideLst xmlns:p15="http://schemas.microsoft.com/office/powerpoint/2012/main"/>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329592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531154853"/>
      </p:ext>
    </p:extLst>
  </p:cSld>
  <p:clrMapOvr>
    <a:masterClrMapping/>
  </p:clrMapOvr>
  <p:extLst>
    <p:ext uri="{DCECCB84-F9BA-43D5-87BE-67443E8EF086}">
      <p15:sldGuideLst xmlns:p15="http://schemas.microsoft.com/office/powerpoint/2012/main"/>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460289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08842684"/>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977681182"/>
      </p:ext>
    </p:extLst>
  </p:cSld>
  <p:clrMapOvr>
    <a:masterClrMapping/>
  </p:clrMapOvr>
  <p:extLst>
    <p:ext uri="{DCECCB84-F9BA-43D5-87BE-67443E8EF086}">
      <p15:sldGuideLst xmlns:p15="http://schemas.microsoft.com/office/powerpoint/2012/main"/>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055957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74094628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134168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69740109"/>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42213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40042403"/>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692962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1552244"/>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50168131"/>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4051213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9977565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4497173"/>
      </p:ext>
    </p:extLst>
  </p:cSld>
  <p:clrMapOvr>
    <a:masterClrMapping/>
  </p:clrMapOvr>
  <p:extLst>
    <p:ext uri="{DCECCB84-F9BA-43D5-87BE-67443E8EF086}">
      <p15:sldGuideLst xmlns:p15="http://schemas.microsoft.com/office/powerpoint/2012/main"/>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127970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9261505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426868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79539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7594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dirty="0"/>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16069581"/>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50301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279221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204987683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8633233"/>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64065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8756945"/>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1169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16616869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44429389"/>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97860886"/>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20720860"/>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31035617"/>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56794279"/>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85721052"/>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906253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798414812"/>
      </p:ext>
    </p:extLst>
  </p:cSld>
  <p:clrMapOvr>
    <a:masterClrMapping/>
  </p:clrMapOvr>
  <p:extLst>
    <p:ext uri="{DCECCB84-F9BA-43D5-87BE-67443E8EF086}">
      <p15:sldGuideLst xmlns:p15="http://schemas.microsoft.com/office/powerpoint/2012/main"/>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70395111"/>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485404842"/>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9702661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5102952"/>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00463193"/>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850388493"/>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28217736"/>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66535016"/>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53105506"/>
      </p:ext>
    </p:extLst>
  </p:cSld>
  <p:clrMapOvr>
    <a:overrideClrMapping bg1="lt1" tx1="dk1" bg2="lt2" tx2="dk2" accent1="accent1" accent2="accent2" accent3="accent3" accent4="accent4" accent5="accent5" accent6="accent6" hlink="hlink" folHlink="folHlink"/>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11556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67220144"/>
      </p:ext>
    </p:extLst>
  </p:cSld>
  <p:clrMapOvr>
    <a:masterClrMapping/>
  </p:clrMapOvr>
  <p:extLst>
    <p:ext uri="{DCECCB84-F9BA-43D5-87BE-67443E8EF086}">
      <p15:sldGuideLst xmlns:p15="http://schemas.microsoft.com/office/powerpoint/2012/main"/>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4626927"/>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687168204"/>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612212666"/>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dirty="0"/>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dirty="0"/>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dirty="0"/>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112351974"/>
      </p:ext>
    </p:extLst>
  </p:cSld>
  <p:clrMapOvr>
    <a:masterClrMapping/>
  </p:clrMapOvr>
  <p:extLst>
    <p:ext uri="{DCECCB84-F9BA-43D5-87BE-67443E8EF086}">
      <p15:sldGuideLst xmlns:p15="http://schemas.microsoft.com/office/powerpoint/2012/main"/>
    </p:ext>
  </p:extLs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dirty="0"/>
              <a:t>Thank You</a:t>
            </a:r>
            <a:endParaRPr lang="en-AU" dirty="0"/>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dirty="0"/>
              <a:t>Get in Touch</a:t>
            </a:r>
          </a:p>
          <a:p>
            <a:pPr lvl="1"/>
            <a:r>
              <a:rPr lang="en-US" dirty="0"/>
              <a:t>+001 123 45 678 99</a:t>
            </a:r>
          </a:p>
          <a:p>
            <a:pPr lvl="1"/>
            <a:r>
              <a:rPr lang="en-US" dirty="0"/>
              <a:t>info@softwareone.com </a:t>
            </a:r>
          </a:p>
          <a:p>
            <a:pPr lvl="1"/>
            <a:r>
              <a:rPr lang="en-US" dirty="0"/>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32832550"/>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dirty="0"/>
              <a:t>Get in touch</a:t>
            </a:r>
            <a:endParaRPr lang="en-AU" dirty="0"/>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dirty="0"/>
              <a:t>+001 123 45 678 99</a:t>
            </a:r>
          </a:p>
          <a:p>
            <a:pPr lvl="0"/>
            <a:r>
              <a:rPr lang="en-US" dirty="0"/>
              <a:t>info@softwareone.com</a:t>
            </a:r>
          </a:p>
          <a:p>
            <a:pPr lvl="0"/>
            <a:r>
              <a:rPr lang="en-US" dirty="0"/>
              <a:t> </a:t>
            </a:r>
          </a:p>
          <a:p>
            <a:pPr lvl="0"/>
            <a:r>
              <a:rPr lang="en-US" dirty="0"/>
              <a:t>7788 SoftwareOne City, </a:t>
            </a:r>
          </a:p>
          <a:p>
            <a:pPr lvl="0"/>
            <a:r>
              <a:rPr lang="en-US" dirty="0"/>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19270641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82870209"/>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203953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0298451"/>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016897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5384424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32853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a:t> </a:t>
            </a:r>
            <a:endParaRPr lang="en-AU"/>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9944380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6022906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762443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633711864"/>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94965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97088137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7065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890561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3079833"/>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443702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13141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a:t> </a:t>
            </a:r>
            <a:endParaRPr lang="en-AU"/>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8911833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97839788"/>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304372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557045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52476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a:t> </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6678519"/>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609650"/>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54776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33415089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772048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0872864"/>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a:t> </a:t>
            </a:r>
            <a:endParaRPr lang="en-AU"/>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a:t>Black logo here</a:t>
            </a:r>
            <a:endParaRPr lang="en-AU"/>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633341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231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5415333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238328341"/>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78544114"/>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8298893"/>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42973333"/>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217326"/>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0475920"/>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812353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75377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879162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45690982"/>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96530790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54283264"/>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32672924"/>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24143827"/>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73487737"/>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09892959"/>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7396253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002101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0550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088294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992198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0278533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10856687"/>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a:t>Thank You</a:t>
            </a:r>
            <a:endParaRPr lang="en-AU"/>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a:t>Get in Touch</a:t>
            </a:r>
          </a:p>
          <a:p>
            <a:pPr lvl="1"/>
            <a:r>
              <a:rPr lang="en-US"/>
              <a:t>+001 123 45 678 99</a:t>
            </a:r>
          </a:p>
          <a:p>
            <a:pPr lvl="1"/>
            <a:r>
              <a:rPr lang="en-US"/>
              <a:t>info@softwareone.com </a:t>
            </a:r>
          </a:p>
          <a:p>
            <a:pPr lvl="1"/>
            <a:r>
              <a:rPr lang="en-US"/>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162414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a:t>Get in touch</a:t>
            </a:r>
            <a:endParaRPr lang="en-AU"/>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a:t>+001 123 45 678 99</a:t>
            </a:r>
          </a:p>
          <a:p>
            <a:pPr lvl="0"/>
            <a:r>
              <a:rPr lang="en-US"/>
              <a:t>info@softwareone.com</a:t>
            </a:r>
          </a:p>
          <a:p>
            <a:pPr lvl="0"/>
            <a:r>
              <a:rPr lang="en-US"/>
              <a:t> </a:t>
            </a:r>
          </a:p>
          <a:p>
            <a:pPr lvl="0"/>
            <a:r>
              <a:rPr lang="en-US"/>
              <a:t>7788 SoftwareOne City, </a:t>
            </a:r>
          </a:p>
          <a:p>
            <a:pPr lvl="0"/>
            <a:r>
              <a:rPr lang="en-US"/>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2388130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Divider 1">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23076956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3189715"/>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Cover 3_option 1">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C31D5CA-BCEF-2824-6DC4-CAFB83102066}"/>
              </a:ext>
            </a:extLst>
          </p:cNvPr>
          <p:cNvSpPr>
            <a:spLocks noGrp="1"/>
          </p:cNvSpPr>
          <p:nvPr>
            <p:ph type="pic" sz="quarter" idx="10"/>
          </p:nvPr>
        </p:nvSpPr>
        <p:spPr>
          <a:xfrm>
            <a:off x="0" y="0"/>
            <a:ext cx="12192000"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2120488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4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797F9E08-138B-C746-82F2-C50189A2722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2209987008"/>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lIns="0" tIns="0" rIns="0" bIns="0">
            <a:noAutofit/>
          </a:bodyPr>
          <a:lstStyle>
            <a:lvl1pPr>
              <a:spcBef>
                <a:spcPts val="400"/>
              </a:spcBef>
              <a:spcAft>
                <a:spcPts val="600"/>
              </a:spcAft>
              <a:defRPr>
                <a:solidFill>
                  <a:schemeClr val="bg1"/>
                </a:solidFill>
                <a:latin typeface="Arial" panose="020B0604020202020204" pitchFamily="34" charset="0"/>
              </a:defRPr>
            </a:lvl1pPr>
            <a:lvl2pPr marL="180000"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2pPr>
            <a:lvl3pPr marL="360363"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3pPr>
            <a:lvl4pPr>
              <a:spcBef>
                <a:spcPts val="400"/>
              </a:spcBef>
              <a:spcAft>
                <a:spcPts val="600"/>
              </a:spcAft>
              <a:defRPr>
                <a:solidFill>
                  <a:schemeClr val="bg1"/>
                </a:solidFill>
                <a:latin typeface="Arial" panose="020B0604020202020204" pitchFamily="34" charset="0"/>
              </a:defRPr>
            </a:lvl4pPr>
            <a:lvl5pPr>
              <a:spcBef>
                <a:spcPts val="400"/>
              </a:spcBef>
              <a:spcAft>
                <a:spcPts val="600"/>
              </a:spcAft>
              <a:defRPr>
                <a:solidFill>
                  <a:schemeClr val="bg1"/>
                </a:solidFill>
                <a:latin typeface="Arial" panose="020B0604020202020204" pitchFamily="34" charset="0"/>
              </a:defRPr>
            </a:lvl5pPr>
          </a:lstStyle>
          <a:p>
            <a:pPr marL="252000" marR="0" lvl="0"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Haas Grot Disp 55 Roman"/>
                <a:ea typeface="+mn-ea"/>
                <a:cs typeface="+mn-cs"/>
              </a:rPr>
              <a:t>Click to edit Master text styles</a:t>
            </a:r>
          </a:p>
          <a:p>
            <a:pPr marL="504000" marR="0" lvl="1"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180000" algn="l"/>
              </a:tabLst>
              <a:defRPr/>
            </a:pPr>
            <a:r>
              <a:rPr kumimoji="0" lang="en-US" sz="1600" b="0" i="0" u="none" strike="noStrike" kern="1200" cap="none" spc="0" normalizeH="0" baseline="0" noProof="0" dirty="0">
                <a:ln>
                  <a:noFill/>
                </a:ln>
                <a:solidFill>
                  <a:srgbClr val="FFFFFF"/>
                </a:solidFill>
                <a:effectLst/>
                <a:uLnTx/>
                <a:uFillTx/>
                <a:latin typeface="Haas Grot Disp 55 Roman"/>
                <a:ea typeface="+mn-ea"/>
                <a:cs typeface="+mn-cs"/>
              </a:rPr>
              <a:t>Second level</a:t>
            </a:r>
          </a:p>
          <a:p>
            <a:pPr marL="756000" marR="0" lvl="2"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360000" algn="l"/>
              </a:tabLst>
              <a:defRPr/>
            </a:pPr>
            <a:r>
              <a:rPr kumimoji="0" lang="en-US" sz="1400" b="0" i="0" u="none" strike="noStrike" kern="1200" cap="none" spc="0" normalizeH="0" baseline="0" noProof="0" dirty="0">
                <a:ln>
                  <a:noFill/>
                </a:ln>
                <a:solidFill>
                  <a:srgbClr val="FFFFFF"/>
                </a:solidFill>
                <a:effectLst/>
                <a:uLnTx/>
                <a:uFillTx/>
                <a:latin typeface="Haas Grot Disp 55 Roman"/>
                <a:ea typeface="+mn-ea"/>
                <a:cs typeface="+mn-cs"/>
              </a:rPr>
              <a:t>Third level</a:t>
            </a:r>
          </a:p>
          <a:p>
            <a:pPr marL="1008000" marR="0" lvl="3"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FFFFF"/>
                </a:solidFill>
                <a:effectLst/>
                <a:uLnTx/>
                <a:uFillTx/>
                <a:latin typeface="Haas Grot Disp 55 Roman"/>
                <a:ea typeface="+mn-ea"/>
                <a:cs typeface="+mn-cs"/>
              </a:rPr>
              <a:t>Fourth level</a:t>
            </a:r>
          </a:p>
          <a:p>
            <a:pPr marL="1260000" marR="0" lvl="4"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1" u="none" strike="noStrike" kern="1200" cap="none" spc="0" normalizeH="0" baseline="0" noProof="0" dirty="0">
                <a:ln>
                  <a:noFill/>
                </a:ln>
                <a:solidFill>
                  <a:srgbClr val="FFFFFF"/>
                </a:solidFill>
                <a:effectLst/>
                <a:uLnTx/>
                <a:uFillTx/>
                <a:latin typeface="Haas Grot Disp 55 Roman"/>
                <a:ea typeface="+mn-ea"/>
                <a:cs typeface="+mn-cs"/>
              </a:rPr>
              <a:t>Fifth level</a:t>
            </a:r>
            <a:endParaRPr kumimoji="0" lang="en-AU" sz="1200" b="0" i="1" u="none" strike="noStrike" kern="1200" cap="none" spc="0" normalizeH="0" baseline="0" noProof="0" dirty="0">
              <a:ln>
                <a:noFill/>
              </a:ln>
              <a:solidFill>
                <a:srgbClr val="FFFFFF"/>
              </a:solidFill>
              <a:effectLst/>
              <a:uLnTx/>
              <a:uFillTx/>
              <a:latin typeface="Haas Grot Disp 55 Roman"/>
              <a:ea typeface="+mn-ea"/>
              <a:cs typeface="+mn-cs"/>
            </a:endParaRPr>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98502439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570303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2_Divider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
        <p:nvSpPr>
          <p:cNvPr id="10" name="Picture Placeholder 9">
            <a:extLst>
              <a:ext uri="{FF2B5EF4-FFF2-40B4-BE49-F238E27FC236}">
                <a16:creationId xmlns:a16="http://schemas.microsoft.com/office/drawing/2014/main" id="{E2203C0C-7EC6-10E6-EC43-016AB624BB4B}"/>
              </a:ext>
            </a:extLst>
          </p:cNvPr>
          <p:cNvSpPr>
            <a:spLocks noGrp="1"/>
          </p:cNvSpPr>
          <p:nvPr>
            <p:ph type="pic" sz="quarter" idx="19"/>
          </p:nvPr>
        </p:nvSpPr>
        <p:spPr>
          <a:xfrm>
            <a:off x="0" y="0"/>
            <a:ext cx="12191999"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32546296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5_1 Column-subheading-pictur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4" name="logo_white">
            <a:extLst>
              <a:ext uri="{FF2B5EF4-FFF2-40B4-BE49-F238E27FC236}">
                <a16:creationId xmlns:a16="http://schemas.microsoft.com/office/drawing/2014/main" id="{C5FF249A-567E-E37A-2F31-189C705D10FD}"/>
              </a:ext>
            </a:extLst>
          </p:cNvPr>
          <p:cNvSpPr>
            <a:spLocks noGrp="1"/>
          </p:cNvSpPr>
          <p:nvPr>
            <p:ph type="pic" sz="quarter" idx="1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51274159"/>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10943500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atin typeface="Arial" panose="020B0604020202020204" pitchFamily="34" charset="0"/>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latin typeface="Arial" panose="020B0604020202020204" pitchFamily="34" charset="0"/>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0" name="logo_white">
            <a:extLst>
              <a:ext uri="{FF2B5EF4-FFF2-40B4-BE49-F238E27FC236}">
                <a16:creationId xmlns:a16="http://schemas.microsoft.com/office/drawing/2014/main" id="{C22C072B-ACFF-8009-B082-88EE1ABE4C1E}"/>
              </a:ext>
            </a:extLst>
          </p:cNvPr>
          <p:cNvSpPr>
            <a:spLocks noGrp="1"/>
          </p:cNvSpPr>
          <p:nvPr>
            <p:ph type="pic" sz="quarter" idx="13"/>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latin typeface="Arial" panose="020B0604020202020204" pitchFamily="34" charset="0"/>
              </a:defRPr>
            </a:lvl1pPr>
          </a:lstStyle>
          <a:p>
            <a:endParaRPr lang="en-GB"/>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52314879"/>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2_Circle Image + 2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CAABB455-482E-8F79-ED60-78C015DAB238}"/>
              </a:ext>
            </a:extLst>
          </p:cNvPr>
          <p:cNvSpPr txBox="1">
            <a:spLocks noGrp="1"/>
          </p:cNvSpPr>
          <p:nvPr>
            <p:ph type="pic" idx="4294967295"/>
          </p:nvPr>
        </p:nvSpPr>
        <p:spPr>
          <a:xfrm>
            <a:off x="6718855" y="135806"/>
            <a:ext cx="5473150" cy="6722193"/>
          </a:xfrm>
          <a:solidFill>
            <a:srgbClr val="F2F2F2"/>
          </a:solidFill>
        </p:spPr>
        <p:txBody>
          <a:bodyPr anchor="ctr" anchorCtr="1"/>
          <a:lstStyle>
            <a:lvl1pPr algn="ctr">
              <a:defRPr lang="en-AU"/>
            </a:lvl1pPr>
          </a:lstStyle>
          <a:p>
            <a:pPr lvl="0"/>
            <a:r>
              <a:rPr lang="en-AU"/>
              <a:t>Click on icon to insert image and send to back</a:t>
            </a:r>
          </a:p>
        </p:txBody>
      </p:sp>
      <p:sp>
        <p:nvSpPr>
          <p:cNvPr id="3" name="Footer Placeholder 4">
            <a:extLst>
              <a:ext uri="{FF2B5EF4-FFF2-40B4-BE49-F238E27FC236}">
                <a16:creationId xmlns:a16="http://schemas.microsoft.com/office/drawing/2014/main" id="{EC4A41C3-BB80-0A6D-F050-60E96AF34693}"/>
              </a:ext>
            </a:extLst>
          </p:cNvPr>
          <p:cNvSpPr txBox="1">
            <a:spLocks noGrp="1"/>
          </p:cNvSpPr>
          <p:nvPr>
            <p:ph type="ftr" sz="quarter" idx="9"/>
          </p:nvPr>
        </p:nvSpPr>
        <p:spPr>
          <a:xfrm>
            <a:off x="660389" y="6341508"/>
            <a:ext cx="3787785" cy="156448"/>
          </a:xfrm>
          <a:prstGeom prst="rect">
            <a:avLst/>
          </a:prstGeom>
        </p:spPr>
        <p:txBody>
          <a:bodyPr/>
          <a:lstStyle>
            <a:lvl1pPr>
              <a:defRPr/>
            </a:lvl1pPr>
          </a:lstStyle>
          <a:p>
            <a:pPr lvl="0"/>
            <a:endParaRPr lang="en-AU"/>
          </a:p>
        </p:txBody>
      </p:sp>
      <p:sp>
        <p:nvSpPr>
          <p:cNvPr id="4" name="Slide Number Placeholder 1">
            <a:extLst>
              <a:ext uri="{FF2B5EF4-FFF2-40B4-BE49-F238E27FC236}">
                <a16:creationId xmlns:a16="http://schemas.microsoft.com/office/drawing/2014/main" id="{BE6177ED-20E6-3306-7435-380354BF517C}"/>
              </a:ext>
            </a:extLst>
          </p:cNvPr>
          <p:cNvSpPr txBox="1">
            <a:spLocks noGrp="1"/>
          </p:cNvSpPr>
          <p:nvPr>
            <p:ph type="sldNum" sz="quarter" idx="8"/>
          </p:nvPr>
        </p:nvSpPr>
        <p:spPr/>
        <p:txBody>
          <a:bodyPr/>
          <a:lstStyle>
            <a:lvl1pPr>
              <a:defRPr/>
            </a:lvl1pPr>
          </a:lstStyle>
          <a:p>
            <a:pPr lvl="0"/>
            <a:fld id="{273F8BFC-DCF7-407E-A57D-B73DB11CC3E4}" type="slidenum">
              <a:t>‹#›</a:t>
            </a:fld>
            <a:endParaRPr lang="en-AU"/>
          </a:p>
        </p:txBody>
      </p:sp>
      <p:sp>
        <p:nvSpPr>
          <p:cNvPr id="5" name="Text Placeholder 10">
            <a:extLst>
              <a:ext uri="{FF2B5EF4-FFF2-40B4-BE49-F238E27FC236}">
                <a16:creationId xmlns:a16="http://schemas.microsoft.com/office/drawing/2014/main" id="{8E674D63-CC78-CA0C-EAD6-45228E201A42}"/>
              </a:ext>
            </a:extLst>
          </p:cNvPr>
          <p:cNvSpPr txBox="1">
            <a:spLocks noGrp="1"/>
          </p:cNvSpPr>
          <p:nvPr>
            <p:ph type="body" idx="4294967295"/>
          </p:nvPr>
        </p:nvSpPr>
        <p:spPr>
          <a:xfrm>
            <a:off x="479429"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Text Placeholder 10">
            <a:extLst>
              <a:ext uri="{FF2B5EF4-FFF2-40B4-BE49-F238E27FC236}">
                <a16:creationId xmlns:a16="http://schemas.microsoft.com/office/drawing/2014/main" id="{39CB33B0-B6E2-0C34-8272-5FF262E1582F}"/>
              </a:ext>
            </a:extLst>
          </p:cNvPr>
          <p:cNvSpPr txBox="1">
            <a:spLocks noGrp="1"/>
          </p:cNvSpPr>
          <p:nvPr>
            <p:ph type="body" idx="4294967295"/>
          </p:nvPr>
        </p:nvSpPr>
        <p:spPr>
          <a:xfrm>
            <a:off x="3359697"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33653DC7-59C7-C668-C07F-6B92AFEAAC70}"/>
              </a:ext>
            </a:extLst>
          </p:cNvPr>
          <p:cNvSpPr txBox="1">
            <a:spLocks noGrp="1"/>
          </p:cNvSpPr>
          <p:nvPr>
            <p:ph type="body" idx="4294967295"/>
          </p:nvPr>
        </p:nvSpPr>
        <p:spPr>
          <a:xfrm>
            <a:off x="479429"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Text Placeholder 10">
            <a:extLst>
              <a:ext uri="{FF2B5EF4-FFF2-40B4-BE49-F238E27FC236}">
                <a16:creationId xmlns:a16="http://schemas.microsoft.com/office/drawing/2014/main" id="{2C86BFFC-4A1C-45AD-0D31-714EC41927AE}"/>
              </a:ext>
            </a:extLst>
          </p:cNvPr>
          <p:cNvSpPr txBox="1">
            <a:spLocks noGrp="1"/>
          </p:cNvSpPr>
          <p:nvPr>
            <p:ph type="body" idx="4294967295"/>
          </p:nvPr>
        </p:nvSpPr>
        <p:spPr>
          <a:xfrm>
            <a:off x="3359697"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itle 2">
            <a:extLst>
              <a:ext uri="{FF2B5EF4-FFF2-40B4-BE49-F238E27FC236}">
                <a16:creationId xmlns:a16="http://schemas.microsoft.com/office/drawing/2014/main" id="{F9AFE74E-C731-FFFE-1EC2-C7299D4E2C15}"/>
              </a:ext>
            </a:extLst>
          </p:cNvPr>
          <p:cNvSpPr txBox="1">
            <a:spLocks noGrp="1"/>
          </p:cNvSpPr>
          <p:nvPr>
            <p:ph type="title"/>
          </p:nvPr>
        </p:nvSpPr>
        <p:spPr>
          <a:xfrm>
            <a:off x="479429" y="604198"/>
            <a:ext cx="5376800" cy="746699"/>
          </a:xfrm>
        </p:spPr>
        <p:txBody>
          <a:bodyPr/>
          <a:lstStyle>
            <a:lvl1pPr>
              <a:defRPr/>
            </a:lvl1pPr>
          </a:lstStyle>
          <a:p>
            <a:pPr lvl="0"/>
            <a:r>
              <a:rPr lang="en-US"/>
              <a:t>Click to edit Master title style</a:t>
            </a:r>
            <a:endParaRPr lang="en-AU"/>
          </a:p>
        </p:txBody>
      </p:sp>
      <p:sp>
        <p:nvSpPr>
          <p:cNvPr id="10" name="Text Placeholder 5">
            <a:extLst>
              <a:ext uri="{FF2B5EF4-FFF2-40B4-BE49-F238E27FC236}">
                <a16:creationId xmlns:a16="http://schemas.microsoft.com/office/drawing/2014/main" id="{048E6466-B02A-6046-0307-F2D652C1F2EB}"/>
              </a:ext>
            </a:extLst>
          </p:cNvPr>
          <p:cNvSpPr txBox="1">
            <a:spLocks noGrp="1"/>
          </p:cNvSpPr>
          <p:nvPr>
            <p:ph type="body" idx="4294967295"/>
          </p:nvPr>
        </p:nvSpPr>
        <p:spPr>
          <a:xfrm>
            <a:off x="10873322" y="6170928"/>
            <a:ext cx="825602" cy="287999"/>
          </a:xfr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a:t> </a:t>
            </a:r>
            <a:endParaRPr lang="en-AU"/>
          </a:p>
        </p:txBody>
      </p:sp>
      <p:sp>
        <p:nvSpPr>
          <p:cNvPr id="11" name="Picture Placeholder 5">
            <a:extLst>
              <a:ext uri="{FF2B5EF4-FFF2-40B4-BE49-F238E27FC236}">
                <a16:creationId xmlns:a16="http://schemas.microsoft.com/office/drawing/2014/main" id="{CC47939D-1098-7116-FE2A-C60C82CEAE97}"/>
              </a:ext>
            </a:extLst>
          </p:cNvPr>
          <p:cNvSpPr txBox="1">
            <a:spLocks noGrp="1"/>
          </p:cNvSpPr>
          <p:nvPr>
            <p:ph type="pic" idx="4294967295"/>
          </p:nvPr>
        </p:nvSpPr>
        <p:spPr>
          <a:xfrm>
            <a:off x="479429" y="2097084"/>
            <a:ext cx="503998" cy="503998"/>
          </a:xfrm>
        </p:spPr>
        <p:txBody>
          <a:bodyPr/>
          <a:lstStyle>
            <a:lvl1pPr>
              <a:defRPr sz="800"/>
            </a:lvl1pPr>
          </a:lstStyle>
          <a:p>
            <a:pPr lvl="0"/>
            <a:r>
              <a:rPr lang="en-US"/>
              <a:t>Click icon to add picture</a:t>
            </a:r>
            <a:endParaRPr lang="en-GB"/>
          </a:p>
        </p:txBody>
      </p:sp>
      <p:sp>
        <p:nvSpPr>
          <p:cNvPr id="12" name="Picture Placeholder 5">
            <a:extLst>
              <a:ext uri="{FF2B5EF4-FFF2-40B4-BE49-F238E27FC236}">
                <a16:creationId xmlns:a16="http://schemas.microsoft.com/office/drawing/2014/main" id="{A4A1A367-2485-9DB0-9C5A-C0B93985AA20}"/>
              </a:ext>
            </a:extLst>
          </p:cNvPr>
          <p:cNvSpPr txBox="1">
            <a:spLocks noGrp="1"/>
          </p:cNvSpPr>
          <p:nvPr>
            <p:ph type="pic" idx="4294967295"/>
          </p:nvPr>
        </p:nvSpPr>
        <p:spPr>
          <a:xfrm>
            <a:off x="3359697" y="2097084"/>
            <a:ext cx="503998" cy="503998"/>
          </a:xfrm>
        </p:spPr>
        <p:txBody>
          <a:bodyPr/>
          <a:lstStyle>
            <a:lvl1pPr>
              <a:defRPr sz="800"/>
            </a:lvl1pPr>
          </a:lstStyle>
          <a:p>
            <a:pPr lvl="0"/>
            <a:r>
              <a:rPr lang="en-US"/>
              <a:t>Click icon to add picture</a:t>
            </a:r>
            <a:endParaRPr lang="en-GB"/>
          </a:p>
        </p:txBody>
      </p:sp>
      <p:sp>
        <p:nvSpPr>
          <p:cNvPr id="13" name="Picture Placeholder 5">
            <a:extLst>
              <a:ext uri="{FF2B5EF4-FFF2-40B4-BE49-F238E27FC236}">
                <a16:creationId xmlns:a16="http://schemas.microsoft.com/office/drawing/2014/main" id="{8BD193BD-7CC1-26EC-F4BE-D404DA8E13A2}"/>
              </a:ext>
            </a:extLst>
          </p:cNvPr>
          <p:cNvSpPr txBox="1">
            <a:spLocks noGrp="1"/>
          </p:cNvSpPr>
          <p:nvPr>
            <p:ph type="pic" idx="4294967295"/>
          </p:nvPr>
        </p:nvSpPr>
        <p:spPr>
          <a:xfrm>
            <a:off x="479429" y="4141034"/>
            <a:ext cx="503998" cy="503998"/>
          </a:xfrm>
        </p:spPr>
        <p:txBody>
          <a:bodyPr/>
          <a:lstStyle>
            <a:lvl1pPr>
              <a:defRPr sz="800"/>
            </a:lvl1pPr>
          </a:lstStyle>
          <a:p>
            <a:pPr lvl="0"/>
            <a:r>
              <a:rPr lang="en-US"/>
              <a:t>Click icon to add picture</a:t>
            </a:r>
            <a:endParaRPr lang="en-GB"/>
          </a:p>
        </p:txBody>
      </p:sp>
      <p:sp>
        <p:nvSpPr>
          <p:cNvPr id="14" name="Picture Placeholder 5">
            <a:extLst>
              <a:ext uri="{FF2B5EF4-FFF2-40B4-BE49-F238E27FC236}">
                <a16:creationId xmlns:a16="http://schemas.microsoft.com/office/drawing/2014/main" id="{61B885CD-DEB6-B98E-CCB6-ADD15BC27426}"/>
              </a:ext>
            </a:extLst>
          </p:cNvPr>
          <p:cNvSpPr txBox="1">
            <a:spLocks noGrp="1"/>
          </p:cNvSpPr>
          <p:nvPr>
            <p:ph type="pic" idx="4294967295"/>
          </p:nvPr>
        </p:nvSpPr>
        <p:spPr>
          <a:xfrm>
            <a:off x="3359697" y="4141034"/>
            <a:ext cx="503998" cy="503998"/>
          </a:xfrm>
        </p:spPr>
        <p:txBody>
          <a:bodyPr/>
          <a:lstStyle>
            <a:lvl1pPr>
              <a:defRPr sz="800"/>
            </a:lvl1pPr>
          </a:lstStyle>
          <a:p>
            <a:pPr lvl="0"/>
            <a:r>
              <a:rPr lang="en-US"/>
              <a:t>Click icon to add picture</a:t>
            </a:r>
            <a:endParaRPr lang="en-GB"/>
          </a:p>
        </p:txBody>
      </p:sp>
    </p:spTree>
    <p:extLst>
      <p:ext uri="{BB962C8B-B14F-4D97-AF65-F5344CB8AC3E}">
        <p14:creationId xmlns:p14="http://schemas.microsoft.com/office/powerpoint/2010/main" val="18342983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userDrawn="1">
  <p:cSld name="2_Title">
    <p:spTree>
      <p:nvGrpSpPr>
        <p:cNvPr id="1" name=""/>
        <p:cNvGrpSpPr/>
        <p:nvPr/>
      </p:nvGrpSpPr>
      <p:grpSpPr>
        <a:xfrm>
          <a:off x="0" y="0"/>
          <a:ext cx="0" cy="0"/>
          <a:chOff x="0" y="0"/>
          <a:chExt cx="0" cy="0"/>
        </a:xfrm>
      </p:grpSpPr>
      <p:pic>
        <p:nvPicPr>
          <p:cNvPr id="7" name="Picture 6" descr="A boat in the water&#10;&#10;Description automatically generated">
            <a:extLst>
              <a:ext uri="{FF2B5EF4-FFF2-40B4-BE49-F238E27FC236}">
                <a16:creationId xmlns:a16="http://schemas.microsoft.com/office/drawing/2014/main" id="{0910B66B-D71E-2937-5AC6-26BAC814C9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B3981CFE-2927-214C-8663-5038C9B5BE1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F2877589-3145-5432-BA29-385DEB40DB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901099" y="6173769"/>
            <a:ext cx="828000" cy="290983"/>
          </a:xfrm>
          <a:prstGeom prst="rect">
            <a:avLst/>
          </a:prstGeom>
        </p:spPr>
      </p:pic>
      <p:sp>
        <p:nvSpPr>
          <p:cNvPr id="10" name="Title 1">
            <a:extLst>
              <a:ext uri="{FF2B5EF4-FFF2-40B4-BE49-F238E27FC236}">
                <a16:creationId xmlns:a16="http://schemas.microsoft.com/office/drawing/2014/main" id="{FD094B5E-0B15-9AA4-9D83-4CB2225C9A78}"/>
              </a:ext>
            </a:extLst>
          </p:cNvPr>
          <p:cNvSpPr>
            <a:spLocks noGrp="1"/>
          </p:cNvSpPr>
          <p:nvPr>
            <p:ph type="ctrTitle" hasCustomPrompt="1"/>
          </p:nvPr>
        </p:nvSpPr>
        <p:spPr>
          <a:xfrm>
            <a:off x="492387" y="1020825"/>
            <a:ext cx="11236712" cy="512699"/>
          </a:xfrm>
          <a:prstGeom prst="rect">
            <a:avLst/>
          </a:prstGeom>
        </p:spPr>
        <p:txBody>
          <a:bodyPr lIns="0" tIns="0" rIns="0" bIns="0" anchor="t" anchorCtr="0"/>
          <a:lstStyle>
            <a:lvl1pPr algn="l">
              <a:defRPr sz="3600">
                <a:solidFill>
                  <a:schemeClr val="bg1"/>
                </a:solidFill>
              </a:defRPr>
            </a:lvl1pPr>
          </a:lstStyle>
          <a:p>
            <a:r>
              <a:rPr lang="en-AU" dirty="0"/>
              <a:t>Title goes here</a:t>
            </a:r>
          </a:p>
        </p:txBody>
      </p:sp>
      <p:sp>
        <p:nvSpPr>
          <p:cNvPr id="12" name="Subtitle 2">
            <a:extLst>
              <a:ext uri="{FF2B5EF4-FFF2-40B4-BE49-F238E27FC236}">
                <a16:creationId xmlns:a16="http://schemas.microsoft.com/office/drawing/2014/main" id="{B168644F-3DF1-932E-59E2-275F24453945}"/>
              </a:ext>
            </a:extLst>
          </p:cNvPr>
          <p:cNvSpPr>
            <a:spLocks noGrp="1"/>
          </p:cNvSpPr>
          <p:nvPr>
            <p:ph type="subTitle" idx="1" hasCustomPrompt="1"/>
          </p:nvPr>
        </p:nvSpPr>
        <p:spPr>
          <a:xfrm>
            <a:off x="492387" y="2644237"/>
            <a:ext cx="3600000" cy="252000"/>
          </a:xfrm>
          <a:prstGeom prst="rect">
            <a:avLst/>
          </a:prstGeom>
        </p:spPr>
        <p:txBody>
          <a:bodyPr lIns="0" tIns="0" rIns="0" bIns="0"/>
          <a:lstStyle>
            <a:lvl1pPr marL="0" indent="0" algn="l">
              <a:buNone/>
              <a:defRPr sz="20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Text goes here</a:t>
            </a:r>
            <a:endParaRPr lang="en-AU" dirty="0"/>
          </a:p>
        </p:txBody>
      </p:sp>
    </p:spTree>
    <p:extLst>
      <p:ext uri="{BB962C8B-B14F-4D97-AF65-F5344CB8AC3E}">
        <p14:creationId xmlns:p14="http://schemas.microsoft.com/office/powerpoint/2010/main" val="7526213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3_Cover 1_option 1">
    <p:bg>
      <p:bgPr>
        <a:solidFill>
          <a:schemeClr val="bg1"/>
        </a:solidFill>
        <a:effectLst/>
      </p:bgPr>
    </p:bg>
    <p:spTree>
      <p:nvGrpSpPr>
        <p:cNvPr id="1" name=""/>
        <p:cNvGrpSpPr/>
        <p:nvPr/>
      </p:nvGrpSpPr>
      <p:grpSpPr>
        <a:xfrm>
          <a:off x="0" y="0"/>
          <a:ext cx="0" cy="0"/>
          <a:chOff x="0" y="0"/>
          <a:chExt cx="0" cy="0"/>
        </a:xfrm>
      </p:grpSpPr>
      <p:pic>
        <p:nvPicPr>
          <p:cNvPr id="5" name="Picture 4" descr="A black and blue background&#10;&#10;Description automatically generated">
            <a:extLst>
              <a:ext uri="{FF2B5EF4-FFF2-40B4-BE49-F238E27FC236}">
                <a16:creationId xmlns:a16="http://schemas.microsoft.com/office/drawing/2014/main" id="{70C92FBF-B8F8-326B-0A2D-7A7415B3C5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13" name="Picture 12" descr="A letter n with stars and a moon in the background&#10;&#10;Description automatically generated">
            <a:extLst>
              <a:ext uri="{FF2B5EF4-FFF2-40B4-BE49-F238E27FC236}">
                <a16:creationId xmlns:a16="http://schemas.microsoft.com/office/drawing/2014/main" id="{E9AD2CD7-3962-2917-37DC-8B86C3D0FF5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4578" y="1890060"/>
            <a:ext cx="10843200" cy="3813530"/>
          </a:xfrm>
          <a:prstGeom prst="rect">
            <a:avLst/>
          </a:prstGeom>
        </p:spPr>
      </p:pic>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000">
                <a:solidFill>
                  <a:schemeClr val="tx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7" name="Rectangle 6">
            <a:extLst>
              <a:ext uri="{FF2B5EF4-FFF2-40B4-BE49-F238E27FC236}">
                <a16:creationId xmlns:a16="http://schemas.microsoft.com/office/drawing/2014/main" id="{7159C2EE-9035-3D22-C580-198AB83783D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99453920"/>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ver 3_option 1">
    <p:bg>
      <p:bgPr>
        <a:solidFill>
          <a:schemeClr val="bg1"/>
        </a:solidFill>
        <a:effectLst/>
      </p:bgPr>
    </p:bg>
    <p:spTree>
      <p:nvGrpSpPr>
        <p:cNvPr id="1" name=""/>
        <p:cNvGrpSpPr/>
        <p:nvPr/>
      </p:nvGrpSpPr>
      <p:grpSpPr>
        <a:xfrm>
          <a:off x="0" y="0"/>
          <a:ext cx="0" cy="0"/>
          <a:chOff x="0" y="0"/>
          <a:chExt cx="0" cy="0"/>
        </a:xfrm>
      </p:grpSpPr>
      <p:sp>
        <p:nvSpPr>
          <p:cNvPr id="22" name="Text Placeholder 20">
            <a:extLst>
              <a:ext uri="{FF2B5EF4-FFF2-40B4-BE49-F238E27FC236}">
                <a16:creationId xmlns:a16="http://schemas.microsoft.com/office/drawing/2014/main" id="{4B42CF76-F68F-828A-D6D6-C74F7C2ACDD2}"/>
              </a:ext>
            </a:extLst>
          </p:cNvPr>
          <p:cNvSpPr>
            <a:spLocks noGrp="1"/>
          </p:cNvSpPr>
          <p:nvPr>
            <p:ph type="body" sz="quarter" idx="35" hasCustomPrompt="1"/>
          </p:nvPr>
        </p:nvSpPr>
        <p:spPr>
          <a:xfrm>
            <a:off x="544194" y="1804843"/>
            <a:ext cx="11044800" cy="3852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3" name="Title 1">
            <a:extLst>
              <a:ext uri="{FF2B5EF4-FFF2-40B4-BE49-F238E27FC236}">
                <a16:creationId xmlns:a16="http://schemas.microsoft.com/office/drawing/2014/main" id="{EDB2E5A9-6008-5D15-CCB3-43F22C75BDC1}"/>
              </a:ext>
            </a:extLst>
          </p:cNvPr>
          <p:cNvSpPr>
            <a:spLocks noGrp="1"/>
          </p:cNvSpPr>
          <p:nvPr>
            <p:ph type="ctrTitle" hasCustomPrompt="1"/>
          </p:nvPr>
        </p:nvSpPr>
        <p:spPr>
          <a:xfrm>
            <a:off x="744122" y="853544"/>
            <a:ext cx="10842844" cy="589626"/>
          </a:xfrm>
          <a:prstGeom prst="rect">
            <a:avLst/>
          </a:prstGeom>
        </p:spPr>
        <p:txBody>
          <a:bodyPr anchor="t" anchorCtr="0"/>
          <a:lstStyle>
            <a:lvl1pPr algn="l">
              <a:defRPr sz="3000">
                <a:solidFill>
                  <a:schemeClr val="tx1"/>
                </a:solidFill>
              </a:defRPr>
            </a:lvl1pPr>
          </a:lstStyle>
          <a:p>
            <a:r>
              <a:rPr lang="en-US" dirty="0"/>
              <a:t>Empowering companies to transform</a:t>
            </a:r>
            <a:endParaRPr lang="en-AU" dirty="0"/>
          </a:p>
        </p:txBody>
      </p:sp>
      <p:sp>
        <p:nvSpPr>
          <p:cNvPr id="7" name="Subtitle 2">
            <a:extLst>
              <a:ext uri="{FF2B5EF4-FFF2-40B4-BE49-F238E27FC236}">
                <a16:creationId xmlns:a16="http://schemas.microsoft.com/office/drawing/2014/main" id="{58ED0D17-46B1-DFA1-0D7D-38C622D9A821}"/>
              </a:ext>
            </a:extLst>
          </p:cNvPr>
          <p:cNvSpPr>
            <a:spLocks noGrp="1"/>
          </p:cNvSpPr>
          <p:nvPr>
            <p:ph type="subTitle" idx="1" hasCustomPrompt="1"/>
          </p:nvPr>
        </p:nvSpPr>
        <p:spPr>
          <a:xfrm>
            <a:off x="744122" y="6147435"/>
            <a:ext cx="8620506" cy="371892"/>
          </a:xfrm>
          <a:prstGeom prst="rect">
            <a:avLst/>
          </a:prstGeom>
        </p:spPr>
        <p:txBody>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Tree>
    <p:extLst>
      <p:ext uri="{BB962C8B-B14F-4D97-AF65-F5344CB8AC3E}">
        <p14:creationId xmlns:p14="http://schemas.microsoft.com/office/powerpoint/2010/main" val="105290902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over 1_option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24" name="Rectangle 23">
            <a:extLst>
              <a:ext uri="{FF2B5EF4-FFF2-40B4-BE49-F238E27FC236}">
                <a16:creationId xmlns:a16="http://schemas.microsoft.com/office/drawing/2014/main" id="{C1D2AFF4-02AD-163F-8B3E-DC7ACE2DD6E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Freeform: Shape 3">
            <a:extLst>
              <a:ext uri="{FF2B5EF4-FFF2-40B4-BE49-F238E27FC236}">
                <a16:creationId xmlns:a16="http://schemas.microsoft.com/office/drawing/2014/main" id="{2FBA5078-BDC1-D304-2CFE-D667FFB25378}"/>
              </a:ext>
            </a:extLst>
          </p:cNvPr>
          <p:cNvSpPr/>
          <p:nvPr userDrawn="1"/>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25" name="Freeform: Shape 24">
            <a:extLst>
              <a:ext uri="{FF2B5EF4-FFF2-40B4-BE49-F238E27FC236}">
                <a16:creationId xmlns:a16="http://schemas.microsoft.com/office/drawing/2014/main" id="{A9589731-4618-9330-A4FD-9B58092E929D}"/>
              </a:ext>
            </a:extLst>
          </p:cNvPr>
          <p:cNvSpPr/>
          <p:nvPr userDrawn="1"/>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B461DF83-6EDC-4F47-E446-D012840FCCA8}"/>
              </a:ext>
            </a:extLst>
          </p:cNvPr>
          <p:cNvSpPr/>
          <p:nvPr userDrawn="1"/>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207A5704-FDFE-E8B3-D4AE-B5A14735E49D}"/>
              </a:ext>
            </a:extLst>
          </p:cNvPr>
          <p:cNvSpPr/>
          <p:nvPr userDrawn="1"/>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F8423C64-F4C0-C0EA-0DA6-0DFAEB293AF8}"/>
              </a:ext>
            </a:extLst>
          </p:cNvPr>
          <p:cNvSpPr/>
          <p:nvPr userDrawn="1"/>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5BF70A37-2BC7-A076-1A15-A948A5B7D145}"/>
              </a:ext>
            </a:extLst>
          </p:cNvPr>
          <p:cNvSpPr/>
          <p:nvPr userDrawn="1"/>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30" name="Text Placeholder 5">
            <a:extLst>
              <a:ext uri="{FF2B5EF4-FFF2-40B4-BE49-F238E27FC236}">
                <a16:creationId xmlns:a16="http://schemas.microsoft.com/office/drawing/2014/main" id="{5B2C2534-5783-F955-83F5-48BEAD2B9456}"/>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30732077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Cover 2_option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E4CD80-2086-EB01-2772-A34FAE96A566}"/>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Rectangle 5">
            <a:extLst>
              <a:ext uri="{FF2B5EF4-FFF2-40B4-BE49-F238E27FC236}">
                <a16:creationId xmlns:a16="http://schemas.microsoft.com/office/drawing/2014/main" id="{B4E45692-BFE9-09C0-E6A0-829339DFF0E0}"/>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97004181"/>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93.xml"/><Relationship Id="rId21" Type="http://schemas.openxmlformats.org/officeDocument/2006/relationships/slideLayout" Target="../slideLayouts/slideLayout188.xml"/><Relationship Id="rId42" Type="http://schemas.openxmlformats.org/officeDocument/2006/relationships/slideLayout" Target="../slideLayouts/slideLayout209.xml"/><Relationship Id="rId47" Type="http://schemas.openxmlformats.org/officeDocument/2006/relationships/slideLayout" Target="../slideLayouts/slideLayout214.xml"/><Relationship Id="rId63" Type="http://schemas.openxmlformats.org/officeDocument/2006/relationships/slideLayout" Target="../slideLayouts/slideLayout230.xml"/><Relationship Id="rId68" Type="http://schemas.openxmlformats.org/officeDocument/2006/relationships/slideLayout" Target="../slideLayouts/slideLayout235.xml"/><Relationship Id="rId84" Type="http://schemas.openxmlformats.org/officeDocument/2006/relationships/slideLayout" Target="../slideLayouts/slideLayout251.xml"/><Relationship Id="rId16" Type="http://schemas.openxmlformats.org/officeDocument/2006/relationships/slideLayout" Target="../slideLayouts/slideLayout183.xml"/><Relationship Id="rId11" Type="http://schemas.openxmlformats.org/officeDocument/2006/relationships/slideLayout" Target="../slideLayouts/slideLayout178.xml"/><Relationship Id="rId32" Type="http://schemas.openxmlformats.org/officeDocument/2006/relationships/slideLayout" Target="../slideLayouts/slideLayout199.xml"/><Relationship Id="rId37" Type="http://schemas.openxmlformats.org/officeDocument/2006/relationships/slideLayout" Target="../slideLayouts/slideLayout204.xml"/><Relationship Id="rId53" Type="http://schemas.openxmlformats.org/officeDocument/2006/relationships/slideLayout" Target="../slideLayouts/slideLayout220.xml"/><Relationship Id="rId58" Type="http://schemas.openxmlformats.org/officeDocument/2006/relationships/slideLayout" Target="../slideLayouts/slideLayout225.xml"/><Relationship Id="rId74" Type="http://schemas.openxmlformats.org/officeDocument/2006/relationships/slideLayout" Target="../slideLayouts/slideLayout241.xml"/><Relationship Id="rId79" Type="http://schemas.openxmlformats.org/officeDocument/2006/relationships/slideLayout" Target="../slideLayouts/slideLayout246.xml"/><Relationship Id="rId5" Type="http://schemas.openxmlformats.org/officeDocument/2006/relationships/slideLayout" Target="../slideLayouts/slideLayout172.xml"/><Relationship Id="rId19" Type="http://schemas.openxmlformats.org/officeDocument/2006/relationships/slideLayout" Target="../slideLayouts/slideLayout18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slideLayout" Target="../slideLayouts/slideLayout202.xml"/><Relationship Id="rId43" Type="http://schemas.openxmlformats.org/officeDocument/2006/relationships/slideLayout" Target="../slideLayouts/slideLayout210.xml"/><Relationship Id="rId48" Type="http://schemas.openxmlformats.org/officeDocument/2006/relationships/slideLayout" Target="../slideLayouts/slideLayout215.xml"/><Relationship Id="rId56" Type="http://schemas.openxmlformats.org/officeDocument/2006/relationships/slideLayout" Target="../slideLayouts/slideLayout223.xml"/><Relationship Id="rId64" Type="http://schemas.openxmlformats.org/officeDocument/2006/relationships/slideLayout" Target="../slideLayouts/slideLayout231.xml"/><Relationship Id="rId69" Type="http://schemas.openxmlformats.org/officeDocument/2006/relationships/slideLayout" Target="../slideLayouts/slideLayout236.xml"/><Relationship Id="rId77" Type="http://schemas.openxmlformats.org/officeDocument/2006/relationships/slideLayout" Target="../slideLayouts/slideLayout244.xml"/><Relationship Id="rId8" Type="http://schemas.openxmlformats.org/officeDocument/2006/relationships/slideLayout" Target="../slideLayouts/slideLayout175.xml"/><Relationship Id="rId51" Type="http://schemas.openxmlformats.org/officeDocument/2006/relationships/slideLayout" Target="../slideLayouts/slideLayout218.xml"/><Relationship Id="rId72" Type="http://schemas.openxmlformats.org/officeDocument/2006/relationships/slideLayout" Target="../slideLayouts/slideLayout239.xml"/><Relationship Id="rId80" Type="http://schemas.openxmlformats.org/officeDocument/2006/relationships/slideLayout" Target="../slideLayouts/slideLayout247.xml"/><Relationship Id="rId85" Type="http://schemas.openxmlformats.org/officeDocument/2006/relationships/theme" Target="../theme/theme2.xml"/><Relationship Id="rId3" Type="http://schemas.openxmlformats.org/officeDocument/2006/relationships/slideLayout" Target="../slideLayouts/slideLayout170.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slideLayout" Target="../slideLayouts/slideLayout200.xml"/><Relationship Id="rId38" Type="http://schemas.openxmlformats.org/officeDocument/2006/relationships/slideLayout" Target="../slideLayouts/slideLayout205.xml"/><Relationship Id="rId46" Type="http://schemas.openxmlformats.org/officeDocument/2006/relationships/slideLayout" Target="../slideLayouts/slideLayout213.xml"/><Relationship Id="rId59" Type="http://schemas.openxmlformats.org/officeDocument/2006/relationships/slideLayout" Target="../slideLayouts/slideLayout226.xml"/><Relationship Id="rId67" Type="http://schemas.openxmlformats.org/officeDocument/2006/relationships/slideLayout" Target="../slideLayouts/slideLayout234.xml"/><Relationship Id="rId20" Type="http://schemas.openxmlformats.org/officeDocument/2006/relationships/slideLayout" Target="../slideLayouts/slideLayout187.xml"/><Relationship Id="rId41" Type="http://schemas.openxmlformats.org/officeDocument/2006/relationships/slideLayout" Target="../slideLayouts/slideLayout208.xml"/><Relationship Id="rId54" Type="http://schemas.openxmlformats.org/officeDocument/2006/relationships/slideLayout" Target="../slideLayouts/slideLayout221.xml"/><Relationship Id="rId62" Type="http://schemas.openxmlformats.org/officeDocument/2006/relationships/slideLayout" Target="../slideLayouts/slideLayout229.xml"/><Relationship Id="rId70" Type="http://schemas.openxmlformats.org/officeDocument/2006/relationships/slideLayout" Target="../slideLayouts/slideLayout237.xml"/><Relationship Id="rId75" Type="http://schemas.openxmlformats.org/officeDocument/2006/relationships/slideLayout" Target="../slideLayouts/slideLayout242.xml"/><Relationship Id="rId83" Type="http://schemas.openxmlformats.org/officeDocument/2006/relationships/slideLayout" Target="../slideLayouts/slideLayout250.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slideLayout" Target="../slideLayouts/slideLayout203.xml"/><Relationship Id="rId49" Type="http://schemas.openxmlformats.org/officeDocument/2006/relationships/slideLayout" Target="../slideLayouts/slideLayout216.xml"/><Relationship Id="rId57" Type="http://schemas.openxmlformats.org/officeDocument/2006/relationships/slideLayout" Target="../slideLayouts/slideLayout224.xml"/><Relationship Id="rId10" Type="http://schemas.openxmlformats.org/officeDocument/2006/relationships/slideLayout" Target="../slideLayouts/slideLayout177.xml"/><Relationship Id="rId31" Type="http://schemas.openxmlformats.org/officeDocument/2006/relationships/slideLayout" Target="../slideLayouts/slideLayout198.xml"/><Relationship Id="rId44" Type="http://schemas.openxmlformats.org/officeDocument/2006/relationships/slideLayout" Target="../slideLayouts/slideLayout211.xml"/><Relationship Id="rId52" Type="http://schemas.openxmlformats.org/officeDocument/2006/relationships/slideLayout" Target="../slideLayouts/slideLayout219.xml"/><Relationship Id="rId60" Type="http://schemas.openxmlformats.org/officeDocument/2006/relationships/slideLayout" Target="../slideLayouts/slideLayout227.xml"/><Relationship Id="rId65" Type="http://schemas.openxmlformats.org/officeDocument/2006/relationships/slideLayout" Target="../slideLayouts/slideLayout232.xml"/><Relationship Id="rId73" Type="http://schemas.openxmlformats.org/officeDocument/2006/relationships/slideLayout" Target="../slideLayouts/slideLayout240.xml"/><Relationship Id="rId78" Type="http://schemas.openxmlformats.org/officeDocument/2006/relationships/slideLayout" Target="../slideLayouts/slideLayout245.xml"/><Relationship Id="rId81" Type="http://schemas.openxmlformats.org/officeDocument/2006/relationships/slideLayout" Target="../slideLayouts/slideLayout248.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39" Type="http://schemas.openxmlformats.org/officeDocument/2006/relationships/slideLayout" Target="../slideLayouts/slideLayout206.xml"/><Relationship Id="rId34" Type="http://schemas.openxmlformats.org/officeDocument/2006/relationships/slideLayout" Target="../slideLayouts/slideLayout201.xml"/><Relationship Id="rId50" Type="http://schemas.openxmlformats.org/officeDocument/2006/relationships/slideLayout" Target="../slideLayouts/slideLayout217.xml"/><Relationship Id="rId55" Type="http://schemas.openxmlformats.org/officeDocument/2006/relationships/slideLayout" Target="../slideLayouts/slideLayout222.xml"/><Relationship Id="rId76" Type="http://schemas.openxmlformats.org/officeDocument/2006/relationships/slideLayout" Target="../slideLayouts/slideLayout243.xml"/><Relationship Id="rId7" Type="http://schemas.openxmlformats.org/officeDocument/2006/relationships/slideLayout" Target="../slideLayouts/slideLayout174.xml"/><Relationship Id="rId71" Type="http://schemas.openxmlformats.org/officeDocument/2006/relationships/slideLayout" Target="../slideLayouts/slideLayout238.xml"/><Relationship Id="rId2" Type="http://schemas.openxmlformats.org/officeDocument/2006/relationships/slideLayout" Target="../slideLayouts/slideLayout169.xml"/><Relationship Id="rId29" Type="http://schemas.openxmlformats.org/officeDocument/2006/relationships/slideLayout" Target="../slideLayouts/slideLayout196.xml"/><Relationship Id="rId24" Type="http://schemas.openxmlformats.org/officeDocument/2006/relationships/slideLayout" Target="../slideLayouts/slideLayout191.xml"/><Relationship Id="rId40" Type="http://schemas.openxmlformats.org/officeDocument/2006/relationships/slideLayout" Target="../slideLayouts/slideLayout207.xml"/><Relationship Id="rId45" Type="http://schemas.openxmlformats.org/officeDocument/2006/relationships/slideLayout" Target="../slideLayouts/slideLayout212.xml"/><Relationship Id="rId66" Type="http://schemas.openxmlformats.org/officeDocument/2006/relationships/slideLayout" Target="../slideLayouts/slideLayout233.xml"/><Relationship Id="rId61" Type="http://schemas.openxmlformats.org/officeDocument/2006/relationships/slideLayout" Target="../slideLayouts/slideLayout228.xml"/><Relationship Id="rId82" Type="http://schemas.openxmlformats.org/officeDocument/2006/relationships/slideLayout" Target="../slideLayouts/slideLayout249.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277.xml"/><Relationship Id="rId21" Type="http://schemas.openxmlformats.org/officeDocument/2006/relationships/slideLayout" Target="../slideLayouts/slideLayout272.xml"/><Relationship Id="rId42" Type="http://schemas.openxmlformats.org/officeDocument/2006/relationships/slideLayout" Target="../slideLayouts/slideLayout293.xml"/><Relationship Id="rId47" Type="http://schemas.openxmlformats.org/officeDocument/2006/relationships/slideLayout" Target="../slideLayouts/slideLayout298.xml"/><Relationship Id="rId63" Type="http://schemas.openxmlformats.org/officeDocument/2006/relationships/slideLayout" Target="../slideLayouts/slideLayout314.xml"/><Relationship Id="rId68" Type="http://schemas.openxmlformats.org/officeDocument/2006/relationships/slideLayout" Target="../slideLayouts/slideLayout319.xml"/><Relationship Id="rId84" Type="http://schemas.openxmlformats.org/officeDocument/2006/relationships/slideLayout" Target="../slideLayouts/slideLayout335.xml"/><Relationship Id="rId16" Type="http://schemas.openxmlformats.org/officeDocument/2006/relationships/slideLayout" Target="../slideLayouts/slideLayout267.xml"/><Relationship Id="rId11" Type="http://schemas.openxmlformats.org/officeDocument/2006/relationships/slideLayout" Target="../slideLayouts/slideLayout262.xml"/><Relationship Id="rId32" Type="http://schemas.openxmlformats.org/officeDocument/2006/relationships/slideLayout" Target="../slideLayouts/slideLayout283.xml"/><Relationship Id="rId37" Type="http://schemas.openxmlformats.org/officeDocument/2006/relationships/slideLayout" Target="../slideLayouts/slideLayout288.xml"/><Relationship Id="rId53" Type="http://schemas.openxmlformats.org/officeDocument/2006/relationships/slideLayout" Target="../slideLayouts/slideLayout304.xml"/><Relationship Id="rId58" Type="http://schemas.openxmlformats.org/officeDocument/2006/relationships/slideLayout" Target="../slideLayouts/slideLayout309.xml"/><Relationship Id="rId74" Type="http://schemas.openxmlformats.org/officeDocument/2006/relationships/slideLayout" Target="../slideLayouts/slideLayout325.xml"/><Relationship Id="rId79" Type="http://schemas.openxmlformats.org/officeDocument/2006/relationships/slideLayout" Target="../slideLayouts/slideLayout330.xml"/><Relationship Id="rId5" Type="http://schemas.openxmlformats.org/officeDocument/2006/relationships/slideLayout" Target="../slideLayouts/slideLayout256.xml"/><Relationship Id="rId19" Type="http://schemas.openxmlformats.org/officeDocument/2006/relationships/slideLayout" Target="../slideLayouts/slideLayout270.xml"/><Relationship Id="rId14" Type="http://schemas.openxmlformats.org/officeDocument/2006/relationships/slideLayout" Target="../slideLayouts/slideLayout265.xml"/><Relationship Id="rId22" Type="http://schemas.openxmlformats.org/officeDocument/2006/relationships/slideLayout" Target="../slideLayouts/slideLayout273.xml"/><Relationship Id="rId27" Type="http://schemas.openxmlformats.org/officeDocument/2006/relationships/slideLayout" Target="../slideLayouts/slideLayout278.xml"/><Relationship Id="rId30" Type="http://schemas.openxmlformats.org/officeDocument/2006/relationships/slideLayout" Target="../slideLayouts/slideLayout281.xml"/><Relationship Id="rId35" Type="http://schemas.openxmlformats.org/officeDocument/2006/relationships/slideLayout" Target="../slideLayouts/slideLayout286.xml"/><Relationship Id="rId43" Type="http://schemas.openxmlformats.org/officeDocument/2006/relationships/slideLayout" Target="../slideLayouts/slideLayout294.xml"/><Relationship Id="rId48" Type="http://schemas.openxmlformats.org/officeDocument/2006/relationships/slideLayout" Target="../slideLayouts/slideLayout299.xml"/><Relationship Id="rId56" Type="http://schemas.openxmlformats.org/officeDocument/2006/relationships/slideLayout" Target="../slideLayouts/slideLayout307.xml"/><Relationship Id="rId64" Type="http://schemas.openxmlformats.org/officeDocument/2006/relationships/slideLayout" Target="../slideLayouts/slideLayout315.xml"/><Relationship Id="rId69" Type="http://schemas.openxmlformats.org/officeDocument/2006/relationships/slideLayout" Target="../slideLayouts/slideLayout320.xml"/><Relationship Id="rId77" Type="http://schemas.openxmlformats.org/officeDocument/2006/relationships/slideLayout" Target="../slideLayouts/slideLayout328.xml"/><Relationship Id="rId8" Type="http://schemas.openxmlformats.org/officeDocument/2006/relationships/slideLayout" Target="../slideLayouts/slideLayout259.xml"/><Relationship Id="rId51" Type="http://schemas.openxmlformats.org/officeDocument/2006/relationships/slideLayout" Target="../slideLayouts/slideLayout302.xml"/><Relationship Id="rId72" Type="http://schemas.openxmlformats.org/officeDocument/2006/relationships/slideLayout" Target="../slideLayouts/slideLayout323.xml"/><Relationship Id="rId80" Type="http://schemas.openxmlformats.org/officeDocument/2006/relationships/slideLayout" Target="../slideLayouts/slideLayout331.xml"/><Relationship Id="rId85" Type="http://schemas.openxmlformats.org/officeDocument/2006/relationships/theme" Target="../theme/theme3.xml"/><Relationship Id="rId3" Type="http://schemas.openxmlformats.org/officeDocument/2006/relationships/slideLayout" Target="../slideLayouts/slideLayout254.xml"/><Relationship Id="rId12" Type="http://schemas.openxmlformats.org/officeDocument/2006/relationships/slideLayout" Target="../slideLayouts/slideLayout263.xml"/><Relationship Id="rId17" Type="http://schemas.openxmlformats.org/officeDocument/2006/relationships/slideLayout" Target="../slideLayouts/slideLayout268.xml"/><Relationship Id="rId25" Type="http://schemas.openxmlformats.org/officeDocument/2006/relationships/slideLayout" Target="../slideLayouts/slideLayout276.xml"/><Relationship Id="rId33" Type="http://schemas.openxmlformats.org/officeDocument/2006/relationships/slideLayout" Target="../slideLayouts/slideLayout284.xml"/><Relationship Id="rId38" Type="http://schemas.openxmlformats.org/officeDocument/2006/relationships/slideLayout" Target="../slideLayouts/slideLayout289.xml"/><Relationship Id="rId46" Type="http://schemas.openxmlformats.org/officeDocument/2006/relationships/slideLayout" Target="../slideLayouts/slideLayout297.xml"/><Relationship Id="rId59" Type="http://schemas.openxmlformats.org/officeDocument/2006/relationships/slideLayout" Target="../slideLayouts/slideLayout310.xml"/><Relationship Id="rId67" Type="http://schemas.openxmlformats.org/officeDocument/2006/relationships/slideLayout" Target="../slideLayouts/slideLayout318.xml"/><Relationship Id="rId20" Type="http://schemas.openxmlformats.org/officeDocument/2006/relationships/slideLayout" Target="../slideLayouts/slideLayout271.xml"/><Relationship Id="rId41" Type="http://schemas.openxmlformats.org/officeDocument/2006/relationships/slideLayout" Target="../slideLayouts/slideLayout292.xml"/><Relationship Id="rId54" Type="http://schemas.openxmlformats.org/officeDocument/2006/relationships/slideLayout" Target="../slideLayouts/slideLayout305.xml"/><Relationship Id="rId62" Type="http://schemas.openxmlformats.org/officeDocument/2006/relationships/slideLayout" Target="../slideLayouts/slideLayout313.xml"/><Relationship Id="rId70" Type="http://schemas.openxmlformats.org/officeDocument/2006/relationships/slideLayout" Target="../slideLayouts/slideLayout321.xml"/><Relationship Id="rId75" Type="http://schemas.openxmlformats.org/officeDocument/2006/relationships/slideLayout" Target="../slideLayouts/slideLayout326.xml"/><Relationship Id="rId83" Type="http://schemas.openxmlformats.org/officeDocument/2006/relationships/slideLayout" Target="../slideLayouts/slideLayout334.xml"/><Relationship Id="rId1" Type="http://schemas.openxmlformats.org/officeDocument/2006/relationships/slideLayout" Target="../slideLayouts/slideLayout252.xml"/><Relationship Id="rId6" Type="http://schemas.openxmlformats.org/officeDocument/2006/relationships/slideLayout" Target="../slideLayouts/slideLayout257.xml"/><Relationship Id="rId15" Type="http://schemas.openxmlformats.org/officeDocument/2006/relationships/slideLayout" Target="../slideLayouts/slideLayout266.xml"/><Relationship Id="rId23" Type="http://schemas.openxmlformats.org/officeDocument/2006/relationships/slideLayout" Target="../slideLayouts/slideLayout274.xml"/><Relationship Id="rId28" Type="http://schemas.openxmlformats.org/officeDocument/2006/relationships/slideLayout" Target="../slideLayouts/slideLayout279.xml"/><Relationship Id="rId36" Type="http://schemas.openxmlformats.org/officeDocument/2006/relationships/slideLayout" Target="../slideLayouts/slideLayout287.xml"/><Relationship Id="rId49" Type="http://schemas.openxmlformats.org/officeDocument/2006/relationships/slideLayout" Target="../slideLayouts/slideLayout300.xml"/><Relationship Id="rId57" Type="http://schemas.openxmlformats.org/officeDocument/2006/relationships/slideLayout" Target="../slideLayouts/slideLayout308.xml"/><Relationship Id="rId10" Type="http://schemas.openxmlformats.org/officeDocument/2006/relationships/slideLayout" Target="../slideLayouts/slideLayout261.xml"/><Relationship Id="rId31" Type="http://schemas.openxmlformats.org/officeDocument/2006/relationships/slideLayout" Target="../slideLayouts/slideLayout282.xml"/><Relationship Id="rId44" Type="http://schemas.openxmlformats.org/officeDocument/2006/relationships/slideLayout" Target="../slideLayouts/slideLayout295.xml"/><Relationship Id="rId52" Type="http://schemas.openxmlformats.org/officeDocument/2006/relationships/slideLayout" Target="../slideLayouts/slideLayout303.xml"/><Relationship Id="rId60" Type="http://schemas.openxmlformats.org/officeDocument/2006/relationships/slideLayout" Target="../slideLayouts/slideLayout311.xml"/><Relationship Id="rId65" Type="http://schemas.openxmlformats.org/officeDocument/2006/relationships/slideLayout" Target="../slideLayouts/slideLayout316.xml"/><Relationship Id="rId73" Type="http://schemas.openxmlformats.org/officeDocument/2006/relationships/slideLayout" Target="../slideLayouts/slideLayout324.xml"/><Relationship Id="rId78" Type="http://schemas.openxmlformats.org/officeDocument/2006/relationships/slideLayout" Target="../slideLayouts/slideLayout329.xml"/><Relationship Id="rId81" Type="http://schemas.openxmlformats.org/officeDocument/2006/relationships/slideLayout" Target="../slideLayouts/slideLayout332.xml"/><Relationship Id="rId4" Type="http://schemas.openxmlformats.org/officeDocument/2006/relationships/slideLayout" Target="../slideLayouts/slideLayout255.xml"/><Relationship Id="rId9" Type="http://schemas.openxmlformats.org/officeDocument/2006/relationships/slideLayout" Target="../slideLayouts/slideLayout260.xml"/><Relationship Id="rId13" Type="http://schemas.openxmlformats.org/officeDocument/2006/relationships/slideLayout" Target="../slideLayouts/slideLayout264.xml"/><Relationship Id="rId18" Type="http://schemas.openxmlformats.org/officeDocument/2006/relationships/slideLayout" Target="../slideLayouts/slideLayout269.xml"/><Relationship Id="rId39" Type="http://schemas.openxmlformats.org/officeDocument/2006/relationships/slideLayout" Target="../slideLayouts/slideLayout290.xml"/><Relationship Id="rId34" Type="http://schemas.openxmlformats.org/officeDocument/2006/relationships/slideLayout" Target="../slideLayouts/slideLayout285.xml"/><Relationship Id="rId50" Type="http://schemas.openxmlformats.org/officeDocument/2006/relationships/slideLayout" Target="../slideLayouts/slideLayout301.xml"/><Relationship Id="rId55" Type="http://schemas.openxmlformats.org/officeDocument/2006/relationships/slideLayout" Target="../slideLayouts/slideLayout306.xml"/><Relationship Id="rId76" Type="http://schemas.openxmlformats.org/officeDocument/2006/relationships/slideLayout" Target="../slideLayouts/slideLayout327.xml"/><Relationship Id="rId7" Type="http://schemas.openxmlformats.org/officeDocument/2006/relationships/slideLayout" Target="../slideLayouts/slideLayout258.xml"/><Relationship Id="rId71" Type="http://schemas.openxmlformats.org/officeDocument/2006/relationships/slideLayout" Target="../slideLayouts/slideLayout322.xml"/><Relationship Id="rId2" Type="http://schemas.openxmlformats.org/officeDocument/2006/relationships/slideLayout" Target="../slideLayouts/slideLayout253.xml"/><Relationship Id="rId29" Type="http://schemas.openxmlformats.org/officeDocument/2006/relationships/slideLayout" Target="../slideLayouts/slideLayout280.xml"/><Relationship Id="rId24" Type="http://schemas.openxmlformats.org/officeDocument/2006/relationships/slideLayout" Target="../slideLayouts/slideLayout275.xml"/><Relationship Id="rId40" Type="http://schemas.openxmlformats.org/officeDocument/2006/relationships/slideLayout" Target="../slideLayouts/slideLayout291.xml"/><Relationship Id="rId45" Type="http://schemas.openxmlformats.org/officeDocument/2006/relationships/slideLayout" Target="../slideLayouts/slideLayout296.xml"/><Relationship Id="rId66" Type="http://schemas.openxmlformats.org/officeDocument/2006/relationships/slideLayout" Target="../slideLayouts/slideLayout317.xml"/><Relationship Id="rId61" Type="http://schemas.openxmlformats.org/officeDocument/2006/relationships/slideLayout" Target="../slideLayouts/slideLayout312.xml"/><Relationship Id="rId82" Type="http://schemas.openxmlformats.org/officeDocument/2006/relationships/slideLayout" Target="../slideLayouts/slideLayout3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a:p>
        </p:txBody>
      </p:sp>
    </p:spTree>
    <p:extLst>
      <p:ext uri="{BB962C8B-B14F-4D97-AF65-F5344CB8AC3E}">
        <p14:creationId xmlns:p14="http://schemas.microsoft.com/office/powerpoint/2010/main" val="2418750376"/>
      </p:ext>
    </p:extLst>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 id="2147484165" r:id="rId14"/>
    <p:sldLayoutId id="2147484166" r:id="rId15"/>
    <p:sldLayoutId id="2147484167" r:id="rId16"/>
    <p:sldLayoutId id="2147484168" r:id="rId17"/>
    <p:sldLayoutId id="2147484169" r:id="rId18"/>
    <p:sldLayoutId id="2147484170" r:id="rId19"/>
    <p:sldLayoutId id="2147484171" r:id="rId20"/>
    <p:sldLayoutId id="2147484172" r:id="rId21"/>
    <p:sldLayoutId id="2147484173" r:id="rId22"/>
    <p:sldLayoutId id="2147484174" r:id="rId23"/>
    <p:sldLayoutId id="2147484175" r:id="rId24"/>
    <p:sldLayoutId id="2147484176" r:id="rId25"/>
    <p:sldLayoutId id="2147484177" r:id="rId26"/>
    <p:sldLayoutId id="2147484178" r:id="rId27"/>
    <p:sldLayoutId id="2147484179" r:id="rId28"/>
    <p:sldLayoutId id="2147484180" r:id="rId29"/>
    <p:sldLayoutId id="2147484181" r:id="rId30"/>
    <p:sldLayoutId id="2147484182" r:id="rId31"/>
    <p:sldLayoutId id="2147484183" r:id="rId32"/>
    <p:sldLayoutId id="2147484184" r:id="rId33"/>
    <p:sldLayoutId id="2147484185" r:id="rId34"/>
    <p:sldLayoutId id="2147484186" r:id="rId35"/>
    <p:sldLayoutId id="2147484187" r:id="rId36"/>
    <p:sldLayoutId id="2147484188" r:id="rId37"/>
    <p:sldLayoutId id="2147484189" r:id="rId38"/>
    <p:sldLayoutId id="2147484190" r:id="rId39"/>
    <p:sldLayoutId id="2147484191" r:id="rId40"/>
    <p:sldLayoutId id="2147484192" r:id="rId41"/>
    <p:sldLayoutId id="2147484193" r:id="rId42"/>
    <p:sldLayoutId id="2147484194" r:id="rId43"/>
    <p:sldLayoutId id="2147484195" r:id="rId44"/>
    <p:sldLayoutId id="2147484196" r:id="rId45"/>
    <p:sldLayoutId id="2147484197" r:id="rId46"/>
    <p:sldLayoutId id="2147484198" r:id="rId47"/>
    <p:sldLayoutId id="2147484199" r:id="rId48"/>
    <p:sldLayoutId id="2147484200" r:id="rId49"/>
    <p:sldLayoutId id="2147484201" r:id="rId50"/>
    <p:sldLayoutId id="2147484202" r:id="rId51"/>
    <p:sldLayoutId id="2147484203" r:id="rId52"/>
    <p:sldLayoutId id="2147484204" r:id="rId53"/>
    <p:sldLayoutId id="2147484205" r:id="rId54"/>
    <p:sldLayoutId id="2147484206" r:id="rId55"/>
    <p:sldLayoutId id="2147484207" r:id="rId56"/>
    <p:sldLayoutId id="2147484208" r:id="rId57"/>
    <p:sldLayoutId id="2147484209" r:id="rId58"/>
    <p:sldLayoutId id="2147484210" r:id="rId59"/>
    <p:sldLayoutId id="2147484211" r:id="rId60"/>
    <p:sldLayoutId id="2147484212" r:id="rId61"/>
    <p:sldLayoutId id="2147484213" r:id="rId62"/>
    <p:sldLayoutId id="2147484214" r:id="rId63"/>
    <p:sldLayoutId id="2147484215" r:id="rId64"/>
    <p:sldLayoutId id="2147484216" r:id="rId65"/>
    <p:sldLayoutId id="2147484217" r:id="rId66"/>
    <p:sldLayoutId id="2147484218" r:id="rId67"/>
    <p:sldLayoutId id="2147484219" r:id="rId68"/>
    <p:sldLayoutId id="2147484220" r:id="rId69"/>
    <p:sldLayoutId id="2147484221" r:id="rId70"/>
    <p:sldLayoutId id="2147484222" r:id="rId71"/>
    <p:sldLayoutId id="2147484223" r:id="rId72"/>
    <p:sldLayoutId id="2147484224" r:id="rId73"/>
    <p:sldLayoutId id="2147484225" r:id="rId74"/>
    <p:sldLayoutId id="2147484226" r:id="rId75"/>
    <p:sldLayoutId id="2147484227" r:id="rId76"/>
    <p:sldLayoutId id="2147484228" r:id="rId77"/>
    <p:sldLayoutId id="2147484229" r:id="rId78"/>
    <p:sldLayoutId id="2147484230" r:id="rId79"/>
    <p:sldLayoutId id="2147484231" r:id="rId80"/>
    <p:sldLayoutId id="2147484232" r:id="rId81"/>
    <p:sldLayoutId id="2147484233" r:id="rId82"/>
    <p:sldLayoutId id="2147484234" r:id="rId83"/>
    <p:sldLayoutId id="2147484235" r:id="rId84"/>
    <p:sldLayoutId id="2147484237" r:id="rId85"/>
    <p:sldLayoutId id="2147484238" r:id="rId86"/>
    <p:sldLayoutId id="2147484239" r:id="rId87"/>
    <p:sldLayoutId id="2147484240" r:id="rId88"/>
    <p:sldLayoutId id="2147484241" r:id="rId89"/>
    <p:sldLayoutId id="2147484242" r:id="rId90"/>
    <p:sldLayoutId id="2147484243" r:id="rId91"/>
    <p:sldLayoutId id="2147484244" r:id="rId92"/>
    <p:sldLayoutId id="2147484245" r:id="rId93"/>
    <p:sldLayoutId id="2147484246" r:id="rId94"/>
    <p:sldLayoutId id="2147484247" r:id="rId95"/>
    <p:sldLayoutId id="2147484249" r:id="rId96"/>
    <p:sldLayoutId id="2147483782" r:id="rId97"/>
    <p:sldLayoutId id="2147483784" r:id="rId98"/>
    <p:sldLayoutId id="2147483785" r:id="rId99"/>
    <p:sldLayoutId id="2147483786" r:id="rId100"/>
    <p:sldLayoutId id="2147483787" r:id="rId101"/>
    <p:sldLayoutId id="2147483788" r:id="rId102"/>
    <p:sldLayoutId id="2147483789" r:id="rId103"/>
    <p:sldLayoutId id="2147483799" r:id="rId104"/>
    <p:sldLayoutId id="2147483800" r:id="rId105"/>
    <p:sldLayoutId id="2147483801" r:id="rId106"/>
    <p:sldLayoutId id="2147483881" r:id="rId107"/>
    <p:sldLayoutId id="2147483805" r:id="rId108"/>
    <p:sldLayoutId id="2147483882" r:id="rId109"/>
    <p:sldLayoutId id="2147483859" r:id="rId110"/>
    <p:sldLayoutId id="2147483806" r:id="rId111"/>
    <p:sldLayoutId id="2147483860" r:id="rId112"/>
    <p:sldLayoutId id="2147483807" r:id="rId113"/>
    <p:sldLayoutId id="2147483861" r:id="rId114"/>
    <p:sldLayoutId id="2147483808" r:id="rId115"/>
    <p:sldLayoutId id="2147483862" r:id="rId116"/>
    <p:sldLayoutId id="2147483809" r:id="rId117"/>
    <p:sldLayoutId id="2147483863" r:id="rId118"/>
    <p:sldLayoutId id="2147483810" r:id="rId119"/>
    <p:sldLayoutId id="2147483876" r:id="rId120"/>
    <p:sldLayoutId id="2147483811" r:id="rId121"/>
    <p:sldLayoutId id="2147483864" r:id="rId122"/>
    <p:sldLayoutId id="2147483865" r:id="rId123"/>
    <p:sldLayoutId id="2147483812" r:id="rId124"/>
    <p:sldLayoutId id="2147483866" r:id="rId125"/>
    <p:sldLayoutId id="2147483813" r:id="rId126"/>
    <p:sldLayoutId id="2147483867" r:id="rId127"/>
    <p:sldLayoutId id="2147483814" r:id="rId128"/>
    <p:sldLayoutId id="2147483868" r:id="rId129"/>
    <p:sldLayoutId id="2147483815" r:id="rId130"/>
    <p:sldLayoutId id="2147483869" r:id="rId131"/>
    <p:sldLayoutId id="2147483816" r:id="rId132"/>
    <p:sldLayoutId id="2147483870" r:id="rId133"/>
    <p:sldLayoutId id="2147483817" r:id="rId134"/>
    <p:sldLayoutId id="2147483871" r:id="rId135"/>
    <p:sldLayoutId id="2147483818" r:id="rId136"/>
    <p:sldLayoutId id="2147483872" r:id="rId137"/>
    <p:sldLayoutId id="2147483873" r:id="rId138"/>
    <p:sldLayoutId id="2147483820" r:id="rId139"/>
    <p:sldLayoutId id="2147483821" r:id="rId140"/>
    <p:sldLayoutId id="2147483822" r:id="rId141"/>
    <p:sldLayoutId id="2147483874" r:id="rId142"/>
    <p:sldLayoutId id="2147483823" r:id="rId143"/>
    <p:sldLayoutId id="2147483824" r:id="rId144"/>
    <p:sldLayoutId id="2147483827" r:id="rId145"/>
    <p:sldLayoutId id="2147483829" r:id="rId146"/>
    <p:sldLayoutId id="2147483830" r:id="rId147"/>
    <p:sldLayoutId id="2147483831" r:id="rId148"/>
    <p:sldLayoutId id="2147483832" r:id="rId149"/>
    <p:sldLayoutId id="2147483833" r:id="rId150"/>
    <p:sldLayoutId id="2147483834" r:id="rId151"/>
    <p:sldLayoutId id="2147483836" r:id="rId152"/>
    <p:sldLayoutId id="2147483837" r:id="rId153"/>
    <p:sldLayoutId id="2147483883" r:id="rId154"/>
    <p:sldLayoutId id="2147483879" r:id="rId155"/>
    <p:sldLayoutId id="2147483884" r:id="rId156"/>
    <p:sldLayoutId id="2147483839" r:id="rId157"/>
    <p:sldLayoutId id="2147483840" r:id="rId158"/>
    <p:sldLayoutId id="2147483841" r:id="rId159"/>
    <p:sldLayoutId id="2147483842" r:id="rId160"/>
    <p:sldLayoutId id="2147483844" r:id="rId161"/>
    <p:sldLayoutId id="2147483846" r:id="rId162"/>
    <p:sldLayoutId id="2147483848" r:id="rId163"/>
    <p:sldLayoutId id="2147483850" r:id="rId164"/>
    <p:sldLayoutId id="2147483885" r:id="rId165"/>
    <p:sldLayoutId id="2147484248" r:id="rId166"/>
    <p:sldLayoutId id="2147484420" r:id="rId167"/>
  </p:sldLayoutIdLst>
  <p:hf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dirty="0"/>
          </a:p>
        </p:txBody>
      </p:sp>
    </p:spTree>
    <p:extLst>
      <p:ext uri="{BB962C8B-B14F-4D97-AF65-F5344CB8AC3E}">
        <p14:creationId xmlns:p14="http://schemas.microsoft.com/office/powerpoint/2010/main" val="1174745298"/>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 id="2147484267" r:id="rId17"/>
    <p:sldLayoutId id="2147484268" r:id="rId18"/>
    <p:sldLayoutId id="2147484269" r:id="rId19"/>
    <p:sldLayoutId id="2147484270" r:id="rId20"/>
    <p:sldLayoutId id="2147484271" r:id="rId21"/>
    <p:sldLayoutId id="2147484272" r:id="rId22"/>
    <p:sldLayoutId id="2147484273" r:id="rId23"/>
    <p:sldLayoutId id="2147484274" r:id="rId24"/>
    <p:sldLayoutId id="2147484275" r:id="rId25"/>
    <p:sldLayoutId id="2147484276" r:id="rId26"/>
    <p:sldLayoutId id="2147484277" r:id="rId27"/>
    <p:sldLayoutId id="2147484278" r:id="rId28"/>
    <p:sldLayoutId id="2147484279" r:id="rId29"/>
    <p:sldLayoutId id="2147484280" r:id="rId30"/>
    <p:sldLayoutId id="2147484281" r:id="rId31"/>
    <p:sldLayoutId id="2147484282" r:id="rId32"/>
    <p:sldLayoutId id="2147484283" r:id="rId33"/>
    <p:sldLayoutId id="2147484284" r:id="rId34"/>
    <p:sldLayoutId id="2147484285" r:id="rId35"/>
    <p:sldLayoutId id="2147484286" r:id="rId36"/>
    <p:sldLayoutId id="2147484287" r:id="rId37"/>
    <p:sldLayoutId id="2147484288" r:id="rId38"/>
    <p:sldLayoutId id="2147484289" r:id="rId39"/>
    <p:sldLayoutId id="2147484290" r:id="rId40"/>
    <p:sldLayoutId id="2147484291" r:id="rId41"/>
    <p:sldLayoutId id="2147484292" r:id="rId42"/>
    <p:sldLayoutId id="2147484293" r:id="rId43"/>
    <p:sldLayoutId id="2147484294" r:id="rId44"/>
    <p:sldLayoutId id="2147484295" r:id="rId45"/>
    <p:sldLayoutId id="2147484296" r:id="rId46"/>
    <p:sldLayoutId id="2147484297" r:id="rId47"/>
    <p:sldLayoutId id="2147484298" r:id="rId48"/>
    <p:sldLayoutId id="2147484299" r:id="rId49"/>
    <p:sldLayoutId id="2147484300" r:id="rId50"/>
    <p:sldLayoutId id="2147484301" r:id="rId51"/>
    <p:sldLayoutId id="2147484302" r:id="rId52"/>
    <p:sldLayoutId id="2147484303" r:id="rId53"/>
    <p:sldLayoutId id="2147484304" r:id="rId54"/>
    <p:sldLayoutId id="2147484305" r:id="rId55"/>
    <p:sldLayoutId id="2147484306" r:id="rId56"/>
    <p:sldLayoutId id="2147484307" r:id="rId57"/>
    <p:sldLayoutId id="2147484308" r:id="rId58"/>
    <p:sldLayoutId id="2147484309" r:id="rId59"/>
    <p:sldLayoutId id="2147484310" r:id="rId60"/>
    <p:sldLayoutId id="2147484311" r:id="rId61"/>
    <p:sldLayoutId id="2147484312" r:id="rId62"/>
    <p:sldLayoutId id="2147484313" r:id="rId63"/>
    <p:sldLayoutId id="2147484314" r:id="rId64"/>
    <p:sldLayoutId id="2147484315" r:id="rId65"/>
    <p:sldLayoutId id="2147484316" r:id="rId66"/>
    <p:sldLayoutId id="2147484317" r:id="rId67"/>
    <p:sldLayoutId id="2147484318" r:id="rId68"/>
    <p:sldLayoutId id="2147484319" r:id="rId69"/>
    <p:sldLayoutId id="2147484320" r:id="rId70"/>
    <p:sldLayoutId id="2147484321" r:id="rId71"/>
    <p:sldLayoutId id="2147484322" r:id="rId72"/>
    <p:sldLayoutId id="2147484323" r:id="rId73"/>
    <p:sldLayoutId id="2147484324" r:id="rId74"/>
    <p:sldLayoutId id="2147484325" r:id="rId75"/>
    <p:sldLayoutId id="2147484326" r:id="rId76"/>
    <p:sldLayoutId id="2147484327" r:id="rId77"/>
    <p:sldLayoutId id="2147484328" r:id="rId78"/>
    <p:sldLayoutId id="2147484329" r:id="rId79"/>
    <p:sldLayoutId id="2147484330" r:id="rId80"/>
    <p:sldLayoutId id="2147484331" r:id="rId81"/>
    <p:sldLayoutId id="2147484332" r:id="rId82"/>
    <p:sldLayoutId id="2147484333" r:id="rId83"/>
    <p:sldLayoutId id="2147484334" r:id="rId84"/>
  </p:sldLayoutIdLst>
  <p:hf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dirty="0"/>
          </a:p>
        </p:txBody>
      </p:sp>
    </p:spTree>
    <p:extLst>
      <p:ext uri="{BB962C8B-B14F-4D97-AF65-F5344CB8AC3E}">
        <p14:creationId xmlns:p14="http://schemas.microsoft.com/office/powerpoint/2010/main" val="3721137140"/>
      </p:ext>
    </p:extLst>
  </p:cSld>
  <p:clrMap bg1="lt1" tx1="dk1" bg2="lt2" tx2="dk2" accent1="accent1" accent2="accent2" accent3="accent3" accent4="accent4" accent5="accent5" accent6="accent6" hlink="hlink" folHlink="folHlink"/>
  <p:sldLayoutIdLst>
    <p:sldLayoutId id="2147484336" r:id="rId1"/>
    <p:sldLayoutId id="2147484337" r:id="rId2"/>
    <p:sldLayoutId id="2147484338" r:id="rId3"/>
    <p:sldLayoutId id="2147484339" r:id="rId4"/>
    <p:sldLayoutId id="2147484340" r:id="rId5"/>
    <p:sldLayoutId id="2147484341" r:id="rId6"/>
    <p:sldLayoutId id="2147484342" r:id="rId7"/>
    <p:sldLayoutId id="2147484343" r:id="rId8"/>
    <p:sldLayoutId id="2147484344" r:id="rId9"/>
    <p:sldLayoutId id="2147484345" r:id="rId10"/>
    <p:sldLayoutId id="2147484346" r:id="rId11"/>
    <p:sldLayoutId id="2147484347" r:id="rId12"/>
    <p:sldLayoutId id="2147484348" r:id="rId13"/>
    <p:sldLayoutId id="2147484349" r:id="rId14"/>
    <p:sldLayoutId id="2147484350" r:id="rId15"/>
    <p:sldLayoutId id="2147484351" r:id="rId16"/>
    <p:sldLayoutId id="2147484352" r:id="rId17"/>
    <p:sldLayoutId id="2147484353" r:id="rId18"/>
    <p:sldLayoutId id="2147484354" r:id="rId19"/>
    <p:sldLayoutId id="2147484355" r:id="rId20"/>
    <p:sldLayoutId id="2147484356" r:id="rId21"/>
    <p:sldLayoutId id="2147484357" r:id="rId22"/>
    <p:sldLayoutId id="2147484358" r:id="rId23"/>
    <p:sldLayoutId id="2147484359" r:id="rId24"/>
    <p:sldLayoutId id="2147484360" r:id="rId25"/>
    <p:sldLayoutId id="2147484361" r:id="rId26"/>
    <p:sldLayoutId id="2147484362" r:id="rId27"/>
    <p:sldLayoutId id="2147484363" r:id="rId28"/>
    <p:sldLayoutId id="2147484364" r:id="rId29"/>
    <p:sldLayoutId id="2147484365" r:id="rId30"/>
    <p:sldLayoutId id="2147484366" r:id="rId31"/>
    <p:sldLayoutId id="2147484367" r:id="rId32"/>
    <p:sldLayoutId id="2147484368" r:id="rId33"/>
    <p:sldLayoutId id="2147484369" r:id="rId34"/>
    <p:sldLayoutId id="2147484370" r:id="rId35"/>
    <p:sldLayoutId id="2147484371" r:id="rId36"/>
    <p:sldLayoutId id="2147484372" r:id="rId37"/>
    <p:sldLayoutId id="2147484373" r:id="rId38"/>
    <p:sldLayoutId id="2147484374" r:id="rId39"/>
    <p:sldLayoutId id="2147484375" r:id="rId40"/>
    <p:sldLayoutId id="2147484376" r:id="rId41"/>
    <p:sldLayoutId id="2147484377" r:id="rId42"/>
    <p:sldLayoutId id="2147484378" r:id="rId43"/>
    <p:sldLayoutId id="2147484379" r:id="rId44"/>
    <p:sldLayoutId id="2147484380" r:id="rId45"/>
    <p:sldLayoutId id="2147484381" r:id="rId46"/>
    <p:sldLayoutId id="2147484382" r:id="rId47"/>
    <p:sldLayoutId id="2147484383" r:id="rId48"/>
    <p:sldLayoutId id="2147484384" r:id="rId49"/>
    <p:sldLayoutId id="2147484385" r:id="rId50"/>
    <p:sldLayoutId id="2147484386" r:id="rId51"/>
    <p:sldLayoutId id="2147484387" r:id="rId52"/>
    <p:sldLayoutId id="2147484388" r:id="rId53"/>
    <p:sldLayoutId id="2147484389" r:id="rId54"/>
    <p:sldLayoutId id="2147484390" r:id="rId55"/>
    <p:sldLayoutId id="2147484391" r:id="rId56"/>
    <p:sldLayoutId id="2147484392" r:id="rId57"/>
    <p:sldLayoutId id="2147484393" r:id="rId58"/>
    <p:sldLayoutId id="2147484394" r:id="rId59"/>
    <p:sldLayoutId id="2147484395" r:id="rId60"/>
    <p:sldLayoutId id="2147484396" r:id="rId61"/>
    <p:sldLayoutId id="2147484397" r:id="rId62"/>
    <p:sldLayoutId id="2147484398" r:id="rId63"/>
    <p:sldLayoutId id="2147484399" r:id="rId64"/>
    <p:sldLayoutId id="2147484400" r:id="rId65"/>
    <p:sldLayoutId id="2147484401" r:id="rId66"/>
    <p:sldLayoutId id="2147484402" r:id="rId67"/>
    <p:sldLayoutId id="2147484403" r:id="rId68"/>
    <p:sldLayoutId id="2147484404" r:id="rId69"/>
    <p:sldLayoutId id="2147484405" r:id="rId70"/>
    <p:sldLayoutId id="2147484406" r:id="rId71"/>
    <p:sldLayoutId id="2147484407" r:id="rId72"/>
    <p:sldLayoutId id="2147484408" r:id="rId73"/>
    <p:sldLayoutId id="2147484409" r:id="rId74"/>
    <p:sldLayoutId id="2147484410" r:id="rId75"/>
    <p:sldLayoutId id="2147484411" r:id="rId76"/>
    <p:sldLayoutId id="2147484412" r:id="rId77"/>
    <p:sldLayoutId id="2147484413" r:id="rId78"/>
    <p:sldLayoutId id="2147484414" r:id="rId79"/>
    <p:sldLayoutId id="2147484415" r:id="rId80"/>
    <p:sldLayoutId id="2147484416" r:id="rId81"/>
    <p:sldLayoutId id="2147484417" r:id="rId82"/>
    <p:sldLayoutId id="2147484418" r:id="rId83"/>
    <p:sldLayoutId id="2147484419" r:id="rId84"/>
  </p:sldLayoutIdLst>
  <p:hf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microsoft.com/office/2018/10/relationships/comments" Target="../comments/modernComment_7F3E90C9_31AB0AFB.xml"/><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6.jpeg"/><Relationship Id="rId1" Type="http://schemas.openxmlformats.org/officeDocument/2006/relationships/slideLayout" Target="../slideLayouts/slideLayout12.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jpeg"/><Relationship Id="rId1" Type="http://schemas.openxmlformats.org/officeDocument/2006/relationships/slideLayout" Target="../slideLayouts/slideLayout12.xml"/><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9.xml"/></Relationships>
</file>

<file path=ppt/slides/_rels/slide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4.xml"/></Relationships>
</file>

<file path=ppt/slides/_rels/slide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19.xml"/><Relationship Id="rId5" Type="http://schemas.openxmlformats.org/officeDocument/2006/relationships/image" Target="../media/image18.sv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3" Type="http://schemas.microsoft.com/office/2018/10/relationships/comments" Target="../comments/modernComment_7F3E90CB_96E5CAF9.xml"/><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jpeg"/></Relationships>
</file>

<file path=ppt/slides/_rels/slide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18.sv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31.sv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18.sv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31.sv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9.jpeg"/><Relationship Id="rId7" Type="http://schemas.openxmlformats.org/officeDocument/2006/relationships/image" Target="../media/image35.sv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18.svg"/></Relationships>
</file>

<file path=ppt/slides/_rels/slide9.xml.rels><?xml version="1.0" encoding="UTF-8" standalone="yes"?>
<Relationships xmlns="http://schemas.openxmlformats.org/package/2006/relationships"><Relationship Id="rId3" Type="http://schemas.microsoft.com/office/2018/10/relationships/comments" Target="../comments/modernComment_7FFFF401_94887BA2.xml"/><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C78A9-31A8-4DCF-A536-9B9265FB4879}"/>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4B7D55F-DADB-7386-2083-E0B5B6B4A249}"/>
              </a:ext>
            </a:extLst>
          </p:cNvPr>
          <p:cNvPicPr>
            <a:picLocks noGrp="1" noChangeAspect="1"/>
          </p:cNvPicPr>
          <p:nvPr>
            <p:ph type="pic" sz="quarter" idx="34"/>
          </p:nvPr>
        </p:nvPicPr>
        <p:blipFill rotWithShape="1">
          <a:blip r:embed="rId2"/>
          <a:srcRect t="37" r="19020" b="19058"/>
          <a:stretch/>
        </p:blipFill>
        <p:spPr>
          <a:xfrm>
            <a:off x="0" y="1"/>
            <a:ext cx="12204000" cy="6858000"/>
          </a:xfrm>
        </p:spPr>
      </p:pic>
      <p:sp>
        <p:nvSpPr>
          <p:cNvPr id="2" name="Title 1">
            <a:extLst>
              <a:ext uri="{FF2B5EF4-FFF2-40B4-BE49-F238E27FC236}">
                <a16:creationId xmlns:a16="http://schemas.microsoft.com/office/drawing/2014/main" id="{4AFFFBED-D88A-5EFA-601F-F6E1360ED404}"/>
              </a:ext>
            </a:extLst>
          </p:cNvPr>
          <p:cNvSpPr>
            <a:spLocks noGrp="1"/>
          </p:cNvSpPr>
          <p:nvPr>
            <p:ph type="ctrTitle"/>
          </p:nvPr>
        </p:nvSpPr>
        <p:spPr/>
        <p:txBody>
          <a:bodyPr/>
          <a:lstStyle/>
          <a:p>
            <a:r>
              <a:rPr kumimoji="0" lang="en-US" sz="3600" b="1" i="0" u="none" strike="noStrike" kern="1200" cap="none" spc="0" normalizeH="0" baseline="0" noProof="0" dirty="0">
                <a:ln>
                  <a:noFill/>
                </a:ln>
                <a:effectLst/>
                <a:uLnTx/>
                <a:uFillTx/>
                <a:latin typeface="Arial" panose="020B0604020202020204" pitchFamily="34" charset="0"/>
                <a:ea typeface="+mn-ea"/>
                <a:cs typeface="+mn-cs"/>
              </a:rPr>
              <a:t>Microsoft Agreement Service</a:t>
            </a:r>
            <a:endParaRPr lang="en-GB" sz="3200" noProof="0" dirty="0"/>
          </a:p>
        </p:txBody>
      </p:sp>
      <p:sp>
        <p:nvSpPr>
          <p:cNvPr id="4" name="Text Placeholder 3">
            <a:extLst>
              <a:ext uri="{FF2B5EF4-FFF2-40B4-BE49-F238E27FC236}">
                <a16:creationId xmlns:a16="http://schemas.microsoft.com/office/drawing/2014/main" id="{5CB770D4-32BF-513C-12C7-0028E0245E44}"/>
              </a:ext>
            </a:extLst>
          </p:cNvPr>
          <p:cNvSpPr>
            <a:spLocks noGrp="1"/>
          </p:cNvSpPr>
          <p:nvPr>
            <p:ph type="body" sz="quarter" idx="10"/>
          </p:nvPr>
        </p:nvSpPr>
        <p:spPr/>
        <p:txBody>
          <a:bodyPr/>
          <a:lstStyle/>
          <a:p>
            <a:endParaRPr lang="en-GB"/>
          </a:p>
        </p:txBody>
      </p:sp>
      <p:sp>
        <p:nvSpPr>
          <p:cNvPr id="5" name="Text Placeholder 4">
            <a:extLst>
              <a:ext uri="{FF2B5EF4-FFF2-40B4-BE49-F238E27FC236}">
                <a16:creationId xmlns:a16="http://schemas.microsoft.com/office/drawing/2014/main" id="{AD5A58B6-B82A-884B-E6F8-6CC1DCF941CD}"/>
              </a:ext>
            </a:extLst>
          </p:cNvPr>
          <p:cNvSpPr>
            <a:spLocks noGrp="1"/>
          </p:cNvSpPr>
          <p:nvPr>
            <p:ph type="body" sz="quarter" idx="11"/>
          </p:nvPr>
        </p:nvSpPr>
        <p:spPr/>
        <p:txBody>
          <a:bodyPr/>
          <a:lstStyle/>
          <a:p>
            <a:endParaRPr lang="en-GB"/>
          </a:p>
        </p:txBody>
      </p:sp>
      <p:sp>
        <p:nvSpPr>
          <p:cNvPr id="6" name="Text Placeholder 5">
            <a:extLst>
              <a:ext uri="{FF2B5EF4-FFF2-40B4-BE49-F238E27FC236}">
                <a16:creationId xmlns:a16="http://schemas.microsoft.com/office/drawing/2014/main" id="{38EF3F33-C7C7-3A8C-25A7-554EF511360C}"/>
              </a:ext>
            </a:extLst>
          </p:cNvPr>
          <p:cNvSpPr>
            <a:spLocks noGrp="1"/>
          </p:cNvSpPr>
          <p:nvPr>
            <p:ph type="body" sz="quarter" idx="12"/>
          </p:nvPr>
        </p:nvSpPr>
        <p:spPr/>
        <p:txBody>
          <a:bodyPr/>
          <a:lstStyle/>
          <a:p>
            <a:r>
              <a:rPr lang="en-GB" dirty="0"/>
              <a:t>24.06.2025</a:t>
            </a:r>
            <a:r>
              <a:rPr lang="en-GB" noProof="0" dirty="0"/>
              <a:t> </a:t>
            </a:r>
          </a:p>
        </p:txBody>
      </p:sp>
      <p:sp>
        <p:nvSpPr>
          <p:cNvPr id="7" name="Picture Placeholder 6">
            <a:extLst>
              <a:ext uri="{FF2B5EF4-FFF2-40B4-BE49-F238E27FC236}">
                <a16:creationId xmlns:a16="http://schemas.microsoft.com/office/drawing/2014/main" id="{56C12517-915A-CC14-2BAC-5DFF83C1D0E9}"/>
              </a:ext>
            </a:extLst>
          </p:cNvPr>
          <p:cNvSpPr>
            <a:spLocks noGrp="1"/>
          </p:cNvSpPr>
          <p:nvPr>
            <p:ph type="pic" sz="quarter" idx="13"/>
          </p:nvPr>
        </p:nvSpPr>
        <p:spPr/>
        <p:txBody>
          <a:bodyPr/>
          <a:lstStyle/>
          <a:p>
            <a:endParaRPr lang="en-GB"/>
          </a:p>
        </p:txBody>
      </p:sp>
      <p:sp>
        <p:nvSpPr>
          <p:cNvPr id="9" name="Text Placeholder 8">
            <a:extLst>
              <a:ext uri="{FF2B5EF4-FFF2-40B4-BE49-F238E27FC236}">
                <a16:creationId xmlns:a16="http://schemas.microsoft.com/office/drawing/2014/main" id="{FE60C411-F71E-296A-92B5-FBA062910B3F}"/>
              </a:ext>
            </a:extLst>
          </p:cNvPr>
          <p:cNvSpPr>
            <a:spLocks noGrp="1"/>
          </p:cNvSpPr>
          <p:nvPr>
            <p:ph type="body" sz="quarter" idx="35"/>
          </p:nvPr>
        </p:nvSpPr>
        <p:spPr/>
        <p:txBody>
          <a:bodyPr/>
          <a:lstStyle/>
          <a:p>
            <a:endParaRPr lang="en-GB"/>
          </a:p>
        </p:txBody>
      </p:sp>
    </p:spTree>
    <p:extLst>
      <p:ext uri="{BB962C8B-B14F-4D97-AF65-F5344CB8AC3E}">
        <p14:creationId xmlns:p14="http://schemas.microsoft.com/office/powerpoint/2010/main" val="2025368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4D3EBE-AC9A-258D-99F8-CC2C6800D314}"/>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379B45B2-5736-9DD6-E27E-0DDB4554E352}"/>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2" name="Slide Number Placeholder 6">
            <a:extLst>
              <a:ext uri="{FF2B5EF4-FFF2-40B4-BE49-F238E27FC236}">
                <a16:creationId xmlns:a16="http://schemas.microsoft.com/office/drawing/2014/main" id="{6DD626DA-3A96-6302-A578-B546371D3216}"/>
              </a:ext>
            </a:extLst>
          </p:cNvPr>
          <p:cNvSpPr>
            <a:spLocks noGrp="1"/>
          </p:cNvSpPr>
          <p:nvPr>
            <p:ph type="sldNum" sz="quarter" idx="12"/>
          </p:nvPr>
        </p:nvSpPr>
        <p:spPr/>
        <p:txBody>
          <a:bodyPr/>
          <a:lstStyle/>
          <a:p>
            <a:fld id="{D57F1E4F-1CFF-5643-939E-217C01CDF565}" type="slidenum">
              <a:rPr lang="en-US" smtClean="0">
                <a:solidFill>
                  <a:schemeClr val="bg1"/>
                </a:solidFill>
              </a:rPr>
              <a:pPr/>
              <a:t>10</a:t>
            </a:fld>
            <a:endParaRPr lang="en-US">
              <a:solidFill>
                <a:schemeClr val="bg1"/>
              </a:solidFill>
            </a:endParaRPr>
          </a:p>
        </p:txBody>
      </p:sp>
      <p:sp>
        <p:nvSpPr>
          <p:cNvPr id="14" name="Text Placeholder 13">
            <a:extLst>
              <a:ext uri="{FF2B5EF4-FFF2-40B4-BE49-F238E27FC236}">
                <a16:creationId xmlns:a16="http://schemas.microsoft.com/office/drawing/2014/main" id="{244700A0-4635-B8E5-66C7-9AD079DF174F}"/>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ACBB88FA-22C2-8055-CB49-8C39F61E6D46}"/>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6A55788D-EF60-F8E3-26A3-53618BA94736}"/>
              </a:ext>
            </a:extLst>
          </p:cNvPr>
          <p:cNvSpPr txBox="1"/>
          <p:nvPr/>
        </p:nvSpPr>
        <p:spPr>
          <a:xfrm>
            <a:off x="5077428" y="1327103"/>
            <a:ext cx="6652606" cy="5078313"/>
          </a:xfrm>
          <a:prstGeom prst="rect">
            <a:avLst/>
          </a:prstGeom>
          <a:noFill/>
        </p:spPr>
        <p:txBody>
          <a:bodyPr wrap="square" tIns="0">
            <a:spAutoFit/>
          </a:bodyPr>
          <a:lstStyle/>
          <a:p>
            <a:r>
              <a:rPr lang="de-DE" sz="1200" b="1" dirty="0">
                <a:solidFill>
                  <a:schemeClr val="bg1"/>
                </a:solidFill>
              </a:rPr>
              <a:t>Annual price:</a:t>
            </a:r>
          </a:p>
          <a:p>
            <a:r>
              <a:rPr lang="en-US" sz="1200" b="1" dirty="0">
                <a:solidFill>
                  <a:schemeClr val="accent4"/>
                </a:solidFill>
              </a:rPr>
              <a:t>Level A</a:t>
            </a:r>
            <a:r>
              <a:rPr lang="en-US" sz="1200" dirty="0">
                <a:solidFill>
                  <a:schemeClr val="bg1"/>
                </a:solidFill>
              </a:rPr>
              <a:t>: 6 % of annual license revenue (EA / EAS / Campus) </a:t>
            </a:r>
          </a:p>
          <a:p>
            <a:pPr marL="285750" indent="-285750">
              <a:buFont typeface="Arial" panose="020B0604020202020204" pitchFamily="34" charset="0"/>
              <a:buChar char="•"/>
            </a:pPr>
            <a:r>
              <a:rPr lang="de-DE" sz="1200" dirty="0">
                <a:solidFill>
                  <a:schemeClr val="bg1"/>
                </a:solidFill>
              </a:rPr>
              <a:t>2 % Microsoft Advisory (SLM002AB5)</a:t>
            </a:r>
          </a:p>
          <a:p>
            <a:pPr marL="285750" indent="-285750">
              <a:buFont typeface="Arial" panose="020B0604020202020204" pitchFamily="34" charset="0"/>
              <a:buChar char="•"/>
            </a:pPr>
            <a:r>
              <a:rPr lang="de-DE" sz="1200" dirty="0">
                <a:solidFill>
                  <a:schemeClr val="bg1"/>
                </a:solidFill>
              </a:rPr>
              <a:t>2 % FinOps (</a:t>
            </a:r>
            <a:r>
              <a:rPr lang="en-US" sz="1200" dirty="0">
                <a:solidFill>
                  <a:schemeClr val="bg1"/>
                </a:solidFill>
              </a:rPr>
              <a:t>Z900.08298.ML (SLM)</a:t>
            </a:r>
            <a:r>
              <a:rPr lang="de-DE" sz="1200" dirty="0">
                <a:solidFill>
                  <a:schemeClr val="bg1"/>
                </a:solidFill>
              </a:rPr>
              <a:t>)</a:t>
            </a:r>
          </a:p>
          <a:p>
            <a:pPr marL="285750" indent="-285750">
              <a:buFont typeface="Arial" panose="020B0604020202020204" pitchFamily="34" charset="0"/>
              <a:buChar char="•"/>
            </a:pPr>
            <a:r>
              <a:rPr lang="de-DE" sz="1200" dirty="0">
                <a:solidFill>
                  <a:schemeClr val="bg1"/>
                </a:solidFill>
              </a:rPr>
              <a:t>2 % Client Portal (Bis 1499 User: Z800.01211.ML / Ab 1500 User: Z800.01212.ML)</a:t>
            </a:r>
          </a:p>
          <a:p>
            <a:endParaRPr lang="de-DE" sz="1200" dirty="0">
              <a:solidFill>
                <a:schemeClr val="bg1"/>
              </a:solidFill>
            </a:endParaRPr>
          </a:p>
          <a:p>
            <a:r>
              <a:rPr lang="de-DE" sz="1200" b="1" dirty="0">
                <a:solidFill>
                  <a:schemeClr val="accent4"/>
                </a:solidFill>
              </a:rPr>
              <a:t>Level B</a:t>
            </a:r>
            <a:r>
              <a:rPr lang="de-DE" sz="1200" dirty="0">
                <a:solidFill>
                  <a:schemeClr val="bg1"/>
                </a:solidFill>
              </a:rPr>
              <a:t>: 4 % </a:t>
            </a:r>
            <a:r>
              <a:rPr lang="en-US" sz="1200" dirty="0">
                <a:solidFill>
                  <a:schemeClr val="bg1"/>
                </a:solidFill>
              </a:rPr>
              <a:t>of annual license revenue (EA / EAS / Campus) </a:t>
            </a:r>
          </a:p>
          <a:p>
            <a:pPr marL="285750" indent="-285750">
              <a:buFont typeface="Arial" panose="020B0604020202020204" pitchFamily="34" charset="0"/>
              <a:buChar char="•"/>
            </a:pPr>
            <a:r>
              <a:rPr lang="de-DE" sz="1200" dirty="0">
                <a:solidFill>
                  <a:schemeClr val="bg1"/>
                </a:solidFill>
              </a:rPr>
              <a:t>1,5 % Microsoft Advisory</a:t>
            </a:r>
          </a:p>
          <a:p>
            <a:pPr marL="285750" indent="-285750">
              <a:buFont typeface="Arial" panose="020B0604020202020204" pitchFamily="34" charset="0"/>
              <a:buChar char="•"/>
            </a:pPr>
            <a:r>
              <a:rPr lang="de-DE" sz="1200" dirty="0">
                <a:solidFill>
                  <a:schemeClr val="bg1"/>
                </a:solidFill>
              </a:rPr>
              <a:t>1,5 % FinOps</a:t>
            </a:r>
          </a:p>
          <a:p>
            <a:pPr marL="285750" indent="-285750">
              <a:buFont typeface="Arial" panose="020B0604020202020204" pitchFamily="34" charset="0"/>
              <a:buChar char="•"/>
            </a:pPr>
            <a:r>
              <a:rPr lang="de-DE" sz="1200" dirty="0">
                <a:solidFill>
                  <a:schemeClr val="bg1"/>
                </a:solidFill>
              </a:rPr>
              <a:t>1 % Client Portal</a:t>
            </a:r>
          </a:p>
          <a:p>
            <a:endParaRPr lang="de-DE" sz="1200" dirty="0">
              <a:solidFill>
                <a:schemeClr val="bg1"/>
              </a:solidFill>
            </a:endParaRPr>
          </a:p>
          <a:p>
            <a:r>
              <a:rPr lang="de-DE" sz="1200" b="1" dirty="0">
                <a:solidFill>
                  <a:schemeClr val="accent4"/>
                </a:solidFill>
              </a:rPr>
              <a:t>Level C</a:t>
            </a:r>
            <a:r>
              <a:rPr lang="de-DE" sz="1200" dirty="0">
                <a:solidFill>
                  <a:schemeClr val="bg1"/>
                </a:solidFill>
              </a:rPr>
              <a:t>: 3 % </a:t>
            </a:r>
            <a:r>
              <a:rPr lang="en-US" sz="1200" dirty="0">
                <a:solidFill>
                  <a:schemeClr val="bg1"/>
                </a:solidFill>
              </a:rPr>
              <a:t>of annual license revenue (EA / EAS / Campus) </a:t>
            </a:r>
          </a:p>
          <a:p>
            <a:pPr marL="285750" indent="-285750">
              <a:buFont typeface="Arial" panose="020B0604020202020204" pitchFamily="34" charset="0"/>
              <a:buChar char="•"/>
            </a:pPr>
            <a:r>
              <a:rPr lang="de-DE" sz="1200" dirty="0">
                <a:solidFill>
                  <a:schemeClr val="bg1"/>
                </a:solidFill>
              </a:rPr>
              <a:t>1,3 % Microsoft Advisory</a:t>
            </a:r>
          </a:p>
          <a:p>
            <a:pPr marL="285750" indent="-285750">
              <a:buFont typeface="Arial" panose="020B0604020202020204" pitchFamily="34" charset="0"/>
              <a:buChar char="•"/>
            </a:pPr>
            <a:r>
              <a:rPr lang="de-DE" sz="1200" dirty="0">
                <a:solidFill>
                  <a:schemeClr val="bg1"/>
                </a:solidFill>
              </a:rPr>
              <a:t>1,3 % FinOps</a:t>
            </a:r>
          </a:p>
          <a:p>
            <a:pPr marL="285750" indent="-285750">
              <a:buFont typeface="Arial" panose="020B0604020202020204" pitchFamily="34" charset="0"/>
              <a:buChar char="•"/>
            </a:pPr>
            <a:r>
              <a:rPr lang="de-DE" sz="1200" dirty="0">
                <a:solidFill>
                  <a:schemeClr val="bg1"/>
                </a:solidFill>
              </a:rPr>
              <a:t>0,4 % Client Portal</a:t>
            </a:r>
          </a:p>
          <a:p>
            <a:endParaRPr lang="de-DE" sz="1200" dirty="0">
              <a:solidFill>
                <a:schemeClr val="bg1"/>
              </a:solidFill>
            </a:endParaRPr>
          </a:p>
          <a:p>
            <a:r>
              <a:rPr lang="de-DE" sz="1200" b="1" dirty="0">
                <a:solidFill>
                  <a:schemeClr val="accent4"/>
                </a:solidFill>
              </a:rPr>
              <a:t>Level D</a:t>
            </a:r>
            <a:r>
              <a:rPr lang="de-DE" sz="1200" dirty="0">
                <a:solidFill>
                  <a:schemeClr val="bg1"/>
                </a:solidFill>
              </a:rPr>
              <a:t>: 1,5 % </a:t>
            </a:r>
            <a:r>
              <a:rPr lang="en-US" sz="1200" dirty="0">
                <a:solidFill>
                  <a:schemeClr val="bg1"/>
                </a:solidFill>
              </a:rPr>
              <a:t>of annual license revenue (EA / EAS / Campus) </a:t>
            </a:r>
          </a:p>
          <a:p>
            <a:pPr marL="285750" indent="-285750">
              <a:buFont typeface="Arial" panose="020B0604020202020204" pitchFamily="34" charset="0"/>
              <a:buChar char="•"/>
            </a:pPr>
            <a:r>
              <a:rPr lang="de-DE" sz="1200" dirty="0">
                <a:solidFill>
                  <a:schemeClr val="bg1"/>
                </a:solidFill>
              </a:rPr>
              <a:t>0,6 % Microsoft Advisory</a:t>
            </a:r>
          </a:p>
          <a:p>
            <a:pPr marL="285750" indent="-285750">
              <a:buFont typeface="Arial" panose="020B0604020202020204" pitchFamily="34" charset="0"/>
              <a:buChar char="•"/>
            </a:pPr>
            <a:r>
              <a:rPr lang="de-DE" sz="1200" dirty="0">
                <a:solidFill>
                  <a:schemeClr val="bg1"/>
                </a:solidFill>
              </a:rPr>
              <a:t>0,6 % FinOps</a:t>
            </a:r>
          </a:p>
          <a:p>
            <a:pPr marL="285750" indent="-285750">
              <a:buFont typeface="Arial" panose="020B0604020202020204" pitchFamily="34" charset="0"/>
              <a:buChar char="•"/>
            </a:pPr>
            <a:r>
              <a:rPr lang="de-DE" sz="1200" dirty="0">
                <a:solidFill>
                  <a:schemeClr val="bg1"/>
                </a:solidFill>
              </a:rPr>
              <a:t>0,3 % Client Portal</a:t>
            </a:r>
          </a:p>
          <a:p>
            <a:pPr marL="171450" indent="-171450">
              <a:buFont typeface="Arial" panose="020B0604020202020204" pitchFamily="34" charset="0"/>
              <a:buChar char="•"/>
            </a:pPr>
            <a:endParaRPr lang="de-DE" sz="1200" dirty="0">
              <a:solidFill>
                <a:schemeClr val="bg1"/>
              </a:solidFill>
            </a:endParaRPr>
          </a:p>
          <a:p>
            <a:r>
              <a:rPr lang="en-US" sz="1200" dirty="0">
                <a:solidFill>
                  <a:schemeClr val="bg1"/>
                </a:solidFill>
              </a:rPr>
              <a:t>Level A / B / C / D additionally:</a:t>
            </a:r>
          </a:p>
          <a:p>
            <a:r>
              <a:rPr lang="en-US" sz="1200" dirty="0">
                <a:solidFill>
                  <a:schemeClr val="bg1"/>
                </a:solidFill>
              </a:rPr>
              <a:t>Licensing helpdesk (SLM002AB5) (internal billing value 200.- EUR per hour)</a:t>
            </a:r>
          </a:p>
          <a:p>
            <a:r>
              <a:rPr lang="en-US" sz="1200" dirty="0">
                <a:solidFill>
                  <a:schemeClr val="bg1"/>
                </a:solidFill>
              </a:rPr>
              <a:t>Emergency Ticket (Z108.00051.ML) MVPS (internal billing value 200.- EUR per hour)</a:t>
            </a:r>
          </a:p>
          <a:p>
            <a:r>
              <a:rPr lang="en-US" sz="1200" dirty="0">
                <a:solidFill>
                  <a:schemeClr val="bg1"/>
                </a:solidFill>
              </a:rPr>
              <a:t>IT Campus (Z800.02522.ML) Training voucher (internal billing value 500.- EUR)</a:t>
            </a:r>
          </a:p>
          <a:p>
            <a:endParaRPr lang="en-US" sz="1200" dirty="0">
              <a:solidFill>
                <a:schemeClr val="bg1"/>
              </a:solidFill>
            </a:endParaRPr>
          </a:p>
          <a:p>
            <a:r>
              <a:rPr lang="en-US" sz="1200" dirty="0">
                <a:solidFill>
                  <a:schemeClr val="bg1"/>
                </a:solidFill>
              </a:rPr>
              <a:t>+ additional, customized offer for MAS Managed Service</a:t>
            </a:r>
            <a:endParaRPr lang="en-CH" sz="1200" dirty="0">
              <a:solidFill>
                <a:schemeClr val="bg1"/>
              </a:solidFill>
            </a:endParaRPr>
          </a:p>
        </p:txBody>
      </p:sp>
      <p:sp>
        <p:nvSpPr>
          <p:cNvPr id="5" name="Title 7">
            <a:extLst>
              <a:ext uri="{FF2B5EF4-FFF2-40B4-BE49-F238E27FC236}">
                <a16:creationId xmlns:a16="http://schemas.microsoft.com/office/drawing/2014/main" id="{611D0358-75B5-3E2C-487F-2D4DD2C45D0A}"/>
              </a:ext>
            </a:extLst>
          </p:cNvPr>
          <p:cNvSpPr txBox="1">
            <a:spLocks/>
          </p:cNvSpPr>
          <p:nvPr/>
        </p:nvSpPr>
        <p:spPr>
          <a:xfrm>
            <a:off x="817590" y="1327103"/>
            <a:ext cx="3419130" cy="2292599"/>
          </a:xfrm>
          <a:prstGeom prst="rect">
            <a:avLst/>
          </a:prstGeom>
        </p:spPr>
        <p:txBody>
          <a:bodyPr lIns="0" tIns="0" rIns="0" bIns="0"/>
          <a:lst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a:lstStyle>
          <a:p>
            <a:r>
              <a:rPr lang="de-CH" sz="5400" dirty="0">
                <a:solidFill>
                  <a:schemeClr val="accent4"/>
                </a:solidFill>
              </a:rPr>
              <a:t>GP </a:t>
            </a:r>
            <a:r>
              <a:rPr lang="de-CH" sz="5400" dirty="0"/>
              <a:t>Allocation internallybusiness.</a:t>
            </a:r>
            <a:endParaRPr lang="en-GB" sz="5400" dirty="0"/>
          </a:p>
        </p:txBody>
      </p:sp>
      <p:cxnSp>
        <p:nvCxnSpPr>
          <p:cNvPr id="6" name="Straight Connector 5">
            <a:extLst>
              <a:ext uri="{FF2B5EF4-FFF2-40B4-BE49-F238E27FC236}">
                <a16:creationId xmlns:a16="http://schemas.microsoft.com/office/drawing/2014/main" id="{10BE88E5-B634-0BDE-36AA-E5B7D8CC0488}"/>
              </a:ext>
            </a:extLst>
          </p:cNvPr>
          <p:cNvCxnSpPr>
            <a:cxnSpLocks/>
          </p:cNvCxnSpPr>
          <p:nvPr/>
        </p:nvCxnSpPr>
        <p:spPr>
          <a:xfrm>
            <a:off x="4834360" y="1327103"/>
            <a:ext cx="0" cy="44999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5">
            <a:extLst>
              <a:ext uri="{FF2B5EF4-FFF2-40B4-BE49-F238E27FC236}">
                <a16:creationId xmlns:a16="http://schemas.microsoft.com/office/drawing/2014/main" id="{D70EC90B-6BC6-6B81-C66A-51412C387233}"/>
              </a:ext>
            </a:extLst>
          </p:cNvPr>
          <p:cNvSpPr txBox="1">
            <a:spLocks noChangeAspect="1"/>
          </p:cNvSpPr>
          <p:nvPr/>
        </p:nvSpPr>
        <p:spPr>
          <a:xfrm>
            <a:off x="10873321" y="6170930"/>
            <a:ext cx="825600" cy="28800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2711117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4D08E-4BEF-EBEC-8E96-379BF1CDC173}"/>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0F2F8BD6-C97F-A8E4-E260-660CE0D66736}"/>
              </a:ext>
            </a:extLst>
          </p:cNvPr>
          <p:cNvPicPr>
            <a:picLocks noGrp="1" noRot="1" noChangeAspect="1" noMove="1" noResize="1" noEditPoints="1" noAdjustHandles="1" noChangeArrowheads="1" noChangeShapeType="1" noCrop="1"/>
          </p:cNvPicPr>
          <p:nvPr>
            <p:ph type="pic" sz="quarter" idx="15"/>
          </p:nvPr>
        </p:nvPicPr>
        <p:blipFill>
          <a:blip r:embed="rId4">
            <a:extLst>
              <a:ext uri="{28A0092B-C50C-407E-A947-70E740481C1C}">
                <a14:useLocalDpi xmlns:a14="http://schemas.microsoft.com/office/drawing/2010/main" val="0"/>
              </a:ext>
            </a:extLst>
          </a:blip>
          <a:srcRect/>
          <a:stretch/>
        </p:blipFill>
        <p:spPr/>
      </p:pic>
      <p:sp>
        <p:nvSpPr>
          <p:cNvPr id="9" name="Slide Number Placeholder 8">
            <a:extLst>
              <a:ext uri="{FF2B5EF4-FFF2-40B4-BE49-F238E27FC236}">
                <a16:creationId xmlns:a16="http://schemas.microsoft.com/office/drawing/2014/main" id="{7FA52AE5-3489-F180-5FB2-73524B8061AD}"/>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11</a:t>
            </a:fld>
            <a:endParaRPr lang="en-AU" dirty="0">
              <a:solidFill>
                <a:schemeClr val="bg1"/>
              </a:solidFill>
            </a:endParaRPr>
          </a:p>
        </p:txBody>
      </p:sp>
      <p:sp>
        <p:nvSpPr>
          <p:cNvPr id="13" name="Title 12">
            <a:extLst>
              <a:ext uri="{FF2B5EF4-FFF2-40B4-BE49-F238E27FC236}">
                <a16:creationId xmlns:a16="http://schemas.microsoft.com/office/drawing/2014/main" id="{136360E1-D007-0C74-8059-6BB6E7161AE7}"/>
              </a:ext>
            </a:extLst>
          </p:cNvPr>
          <p:cNvSpPr>
            <a:spLocks noGrp="1"/>
          </p:cNvSpPr>
          <p:nvPr>
            <p:ph type="title"/>
          </p:nvPr>
        </p:nvSpPr>
        <p:spPr/>
        <p:txBody>
          <a:bodyPr lIns="0" tIns="0" rIns="0" bIns="0" anchor="t"/>
          <a:lstStyle/>
          <a:p>
            <a:r>
              <a:rPr lang="de-CH" dirty="0" err="1"/>
              <a:t>Process</a:t>
            </a:r>
            <a:r>
              <a:rPr lang="de-CH" dirty="0"/>
              <a:t> Description</a:t>
            </a:r>
            <a:r>
              <a:rPr lang="en-GB" noProof="0" dirty="0"/>
              <a:t>.</a:t>
            </a:r>
            <a:endParaRPr lang="en-GB" noProof="0"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55172FC5-A4E2-6489-0EDF-56314EFF8854}"/>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3B497C64-47E8-0B1F-ABBC-5BC4857BDAB3}"/>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8793B13-FAB3-D450-40D4-A124A63F3B8A}"/>
              </a:ext>
            </a:extLst>
          </p:cNvPr>
          <p:cNvSpPr txBox="1"/>
          <p:nvPr/>
        </p:nvSpPr>
        <p:spPr>
          <a:xfrm>
            <a:off x="461963" y="1164133"/>
            <a:ext cx="11250612" cy="4708981"/>
          </a:xfrm>
          <a:prstGeom prst="rect">
            <a:avLst/>
          </a:prstGeom>
          <a:noFill/>
        </p:spPr>
        <p:txBody>
          <a:bodyPr wrap="square" lIns="0" tIns="45720" rIns="91440" bIns="45720" anchor="t">
            <a:spAutoFit/>
          </a:bodyPr>
          <a:lstStyle/>
          <a:p>
            <a:pPr marL="285750" indent="-285750">
              <a:spcBef>
                <a:spcPts val="1200"/>
              </a:spcBef>
              <a:buFont typeface="Arial" panose="020B0604020202020204" pitchFamily="34" charset="0"/>
              <a:buChar char="•"/>
            </a:pPr>
            <a:r>
              <a:rPr lang="en-US" sz="1400" dirty="0">
                <a:solidFill>
                  <a:schemeClr val="bg1"/>
                </a:solidFill>
              </a:rPr>
              <a:t>Each EA / EAS / Campus customer will sign a Statement of Work for one of the three packages starting October 1 or earlier if possible</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This will also stipulate that no services will be provided outside of the defined deliverables</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For each EA / EAS / Campus Renewal an additional </a:t>
            </a:r>
            <a:r>
              <a:rPr lang="en-US" sz="1400" dirty="0" err="1">
                <a:solidFill>
                  <a:schemeClr val="bg1"/>
                </a:solidFill>
              </a:rPr>
              <a:t>ONESales</a:t>
            </a:r>
            <a:r>
              <a:rPr lang="en-US" sz="1400" dirty="0">
                <a:solidFill>
                  <a:schemeClr val="bg1"/>
                </a:solidFill>
              </a:rPr>
              <a:t> Oppty needs to be created</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A signed Statement of Work from the customer needs to be sent with the EA / EAS / Campus contract. Request by CRM and CPQ, otherwise the Microsoft EA contract will not be created by Operations</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Exception: Customer wants to physically sign both documents together, then only the SoW can be sent with the contract request and the signed MS Agreement Service together with the signed MS contracts can then be sent to the Operations team or second </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Exception: If an approval of a segment leader is available</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For LSP and Managed LSP packages, the AM is in the lead and can directly create a Statement of Work through CRM and CPQ.</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If the customer is interested in MAS Managed, then the AM creates an </a:t>
            </a:r>
            <a:r>
              <a:rPr lang="en-US" sz="1400" dirty="0" err="1">
                <a:solidFill>
                  <a:schemeClr val="bg1"/>
                </a:solidFill>
              </a:rPr>
              <a:t>ONESales</a:t>
            </a:r>
            <a:r>
              <a:rPr lang="en-US" sz="1400" dirty="0">
                <a:solidFill>
                  <a:schemeClr val="bg1"/>
                </a:solidFill>
              </a:rPr>
              <a:t> Oppty with Business Type "SLM" and Practice Layer "Managed Serv. SLM" and License Model "Microsoft Advisory Managed Service"</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Afterwards a scoping call can take place with Solution Sales and the customer together. After the scoping call a customized SoW will be created. </a:t>
            </a:r>
            <a:endParaRPr lang="en-US" sz="1400" dirty="0">
              <a:solidFill>
                <a:schemeClr val="bg1"/>
              </a:solidFill>
              <a:cs typeface="Arial"/>
            </a:endParaRPr>
          </a:p>
          <a:p>
            <a:pPr marL="285750" indent="-285750">
              <a:spcBef>
                <a:spcPts val="1200"/>
              </a:spcBef>
              <a:buFont typeface="Arial" panose="020B0604020202020204" pitchFamily="34" charset="0"/>
              <a:buChar char="•"/>
            </a:pPr>
            <a:r>
              <a:rPr lang="en-US" sz="1400" dirty="0">
                <a:solidFill>
                  <a:schemeClr val="bg1"/>
                </a:solidFill>
              </a:rPr>
              <a:t>This will be created additionally. I. e. in this case the customer signs a SoW for LSP or Managed LSP and additionally one for MAS Managed.</a:t>
            </a:r>
          </a:p>
        </p:txBody>
      </p:sp>
      <p:sp>
        <p:nvSpPr>
          <p:cNvPr id="21" name="Text Placeholder 5">
            <a:extLst>
              <a:ext uri="{FF2B5EF4-FFF2-40B4-BE49-F238E27FC236}">
                <a16:creationId xmlns:a16="http://schemas.microsoft.com/office/drawing/2014/main" id="{7BB14DAB-D37A-7EEA-841B-530987F65477}"/>
              </a:ext>
            </a:extLst>
          </p:cNvPr>
          <p:cNvSpPr txBox="1">
            <a:spLocks noChangeAspect="1"/>
          </p:cNvSpPr>
          <p:nvPr/>
        </p:nvSpPr>
        <p:spPr>
          <a:xfrm>
            <a:off x="10873321" y="6170930"/>
            <a:ext cx="825600" cy="288000"/>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833293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9601317-0B2C-4C13-CD49-E6FBAAEC66E3}"/>
              </a:ext>
            </a:extLst>
          </p:cNvPr>
          <p:cNvPicPr>
            <a:picLocks noGrp="1" noChangeAspect="1"/>
          </p:cNvPicPr>
          <p:nvPr>
            <p:ph type="pic" sz="quarter" idx="34"/>
          </p:nvPr>
        </p:nvPicPr>
        <p:blipFill>
          <a:blip r:embed="rId2"/>
          <a:srcRect t="7838" b="7838"/>
          <a:stretch/>
        </p:blipFill>
        <p:spPr>
          <a:xfrm>
            <a:off x="0" y="1"/>
            <a:ext cx="12204000" cy="6857999"/>
          </a:xfrm>
        </p:spPr>
      </p:pic>
      <p:sp>
        <p:nvSpPr>
          <p:cNvPr id="2" name="Text Placeholder 1">
            <a:extLst>
              <a:ext uri="{FF2B5EF4-FFF2-40B4-BE49-F238E27FC236}">
                <a16:creationId xmlns:a16="http://schemas.microsoft.com/office/drawing/2014/main" id="{173438D0-861B-2151-6B31-00AEF708BA36}"/>
              </a:ext>
            </a:extLst>
          </p:cNvPr>
          <p:cNvSpPr>
            <a:spLocks noGrp="1"/>
          </p:cNvSpPr>
          <p:nvPr>
            <p:ph type="body" sz="quarter" idx="35"/>
          </p:nvPr>
        </p:nvSpPr>
        <p:spPr/>
        <p:txBody>
          <a:bodyPr/>
          <a:lstStyle/>
          <a:p>
            <a:endParaRPr lang="en-GB"/>
          </a:p>
        </p:txBody>
      </p:sp>
      <p:sp>
        <p:nvSpPr>
          <p:cNvPr id="4" name="Text Placeholder 5">
            <a:extLst>
              <a:ext uri="{FF2B5EF4-FFF2-40B4-BE49-F238E27FC236}">
                <a16:creationId xmlns:a16="http://schemas.microsoft.com/office/drawing/2014/main" id="{B1C3C710-BA87-1CCE-F3C8-914E638F4E21}"/>
              </a:ext>
            </a:extLst>
          </p:cNvPr>
          <p:cNvSpPr txBox="1">
            <a:spLocks noChangeAspect="1"/>
          </p:cNvSpPr>
          <p:nvPr/>
        </p:nvSpPr>
        <p:spPr>
          <a:xfrm>
            <a:off x="10873321"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Title 2">
            <a:extLst>
              <a:ext uri="{FF2B5EF4-FFF2-40B4-BE49-F238E27FC236}">
                <a16:creationId xmlns:a16="http://schemas.microsoft.com/office/drawing/2014/main" id="{219D9AA5-07DB-8DB7-7895-4DF12D79C703}"/>
              </a:ext>
            </a:extLst>
          </p:cNvPr>
          <p:cNvSpPr txBox="1">
            <a:spLocks/>
          </p:cNvSpPr>
          <p:nvPr/>
        </p:nvSpPr>
        <p:spPr>
          <a:xfrm>
            <a:off x="661938" y="769938"/>
            <a:ext cx="4707504" cy="3455987"/>
          </a:xfrm>
          <a:prstGeom prst="rect">
            <a:avLst/>
          </a:prstGeom>
        </p:spPr>
        <p:txBody>
          <a:bodyPr lIns="0" tIns="0" rIns="0" bIns="0" anchor="t"/>
          <a:lst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a:lstStyle>
          <a:p>
            <a:pPr>
              <a:lnSpc>
                <a:spcPct val="80000"/>
              </a:lnSpc>
            </a:pPr>
            <a:r>
              <a:rPr lang="en-GB" sz="5400" noProof="0" dirty="0">
                <a:latin typeface="+mj-lt"/>
              </a:rPr>
              <a:t>Ready to take the next step?</a:t>
            </a:r>
            <a:endParaRPr lang="en-GB" sz="5400" dirty="0"/>
          </a:p>
        </p:txBody>
      </p:sp>
    </p:spTree>
    <p:extLst>
      <p:ext uri="{BB962C8B-B14F-4D97-AF65-F5344CB8AC3E}">
        <p14:creationId xmlns:p14="http://schemas.microsoft.com/office/powerpoint/2010/main" val="255057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large group of birds flying over water&#10;&#10;Description automatically generated">
            <a:extLst>
              <a:ext uri="{FF2B5EF4-FFF2-40B4-BE49-F238E27FC236}">
                <a16:creationId xmlns:a16="http://schemas.microsoft.com/office/drawing/2014/main" id="{F2CB5CAC-0295-AE7B-B579-878E44CFB00D}"/>
              </a:ext>
            </a:extLst>
          </p:cNvPr>
          <p:cNvPicPr>
            <a:picLocks noGrp="1" noChangeAspect="1"/>
          </p:cNvPicPr>
          <p:nvPr>
            <p:ph type="pic" sz="quarter" idx="34"/>
          </p:nvPr>
        </p:nvPicPr>
        <p:blipFill rotWithShape="1">
          <a:blip r:embed="rId2">
            <a:extLst>
              <a:ext uri="{28A0092B-C50C-407E-A947-70E740481C1C}">
                <a14:useLocalDpi xmlns:a14="http://schemas.microsoft.com/office/drawing/2010/main" val="0"/>
              </a:ext>
            </a:extLst>
          </a:blip>
          <a:srcRect l="18035" t="18077" b="42"/>
          <a:stretch/>
        </p:blipFill>
        <p:spPr>
          <a:xfrm>
            <a:off x="0" y="1"/>
            <a:ext cx="12204000" cy="6857999"/>
          </a:xfrm>
          <a:solidFill>
            <a:schemeClr val="tx1"/>
          </a:solidFill>
        </p:spPr>
      </p:pic>
      <p:sp>
        <p:nvSpPr>
          <p:cNvPr id="5" name="Text Placeholder 4">
            <a:extLst>
              <a:ext uri="{FF2B5EF4-FFF2-40B4-BE49-F238E27FC236}">
                <a16:creationId xmlns:a16="http://schemas.microsoft.com/office/drawing/2014/main" id="{4A40FC4E-9F64-D741-D1C0-C6911949E6DA}"/>
              </a:ext>
            </a:extLst>
          </p:cNvPr>
          <p:cNvSpPr>
            <a:spLocks noGrp="1"/>
          </p:cNvSpPr>
          <p:nvPr>
            <p:ph type="body" sz="quarter" idx="35"/>
          </p:nvPr>
        </p:nvSpPr>
        <p:spPr/>
        <p:txBody>
          <a:bodyPr/>
          <a:lstStyle/>
          <a:p>
            <a:endParaRPr lang="en-GB"/>
          </a:p>
        </p:txBody>
      </p:sp>
      <p:sp>
        <p:nvSpPr>
          <p:cNvPr id="3" name="Title 2">
            <a:extLst>
              <a:ext uri="{FF2B5EF4-FFF2-40B4-BE49-F238E27FC236}">
                <a16:creationId xmlns:a16="http://schemas.microsoft.com/office/drawing/2014/main" id="{FD106E76-F2C7-918C-4FEB-13419974228A}"/>
              </a:ext>
            </a:extLst>
          </p:cNvPr>
          <p:cNvSpPr>
            <a:spLocks noGrp="1"/>
          </p:cNvSpPr>
          <p:nvPr>
            <p:ph type="title" idx="4294967295"/>
          </p:nvPr>
        </p:nvSpPr>
        <p:spPr>
          <a:xfrm>
            <a:off x="661938" y="769938"/>
            <a:ext cx="4245342" cy="3455987"/>
          </a:xfrm>
          <a:prstGeom prst="rect">
            <a:avLst/>
          </a:prstGeom>
        </p:spPr>
        <p:txBody>
          <a:bodyPr lIns="0" tIns="0" rIns="0" bIns="0" anchor="t"/>
          <a:lstStyle/>
          <a:p>
            <a:pPr>
              <a:lnSpc>
                <a:spcPct val="100000"/>
              </a:lnSpc>
            </a:pPr>
            <a:r>
              <a:rPr lang="en-GB" sz="5200" noProof="0" dirty="0"/>
              <a:t>Happy Selling</a:t>
            </a:r>
          </a:p>
        </p:txBody>
      </p:sp>
      <p:pic>
        <p:nvPicPr>
          <p:cNvPr id="2" name="Graphic 1">
            <a:extLst>
              <a:ext uri="{FF2B5EF4-FFF2-40B4-BE49-F238E27FC236}">
                <a16:creationId xmlns:a16="http://schemas.microsoft.com/office/drawing/2014/main" id="{1669F72F-8914-FAFC-4DDA-14F4C2DDD5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1099" y="6173769"/>
            <a:ext cx="828000" cy="290983"/>
          </a:xfrm>
          <a:prstGeom prst="rect">
            <a:avLst/>
          </a:prstGeom>
        </p:spPr>
      </p:pic>
      <p:sp>
        <p:nvSpPr>
          <p:cNvPr id="4" name="Rectangle 3">
            <a:extLst>
              <a:ext uri="{FF2B5EF4-FFF2-40B4-BE49-F238E27FC236}">
                <a16:creationId xmlns:a16="http://schemas.microsoft.com/office/drawing/2014/main" id="{A3A0FB04-E959-82E4-F794-93931E836B1A}"/>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743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70F0-CFE4-9E73-2364-EABD38B5994D}"/>
              </a:ext>
            </a:extLst>
          </p:cNvPr>
          <p:cNvSpPr>
            <a:spLocks noGrp="1"/>
          </p:cNvSpPr>
          <p:nvPr>
            <p:ph type="title"/>
          </p:nvPr>
        </p:nvSpPr>
        <p:spPr>
          <a:xfrm>
            <a:off x="575703" y="769888"/>
            <a:ext cx="5743210" cy="1132764"/>
          </a:xfrm>
        </p:spPr>
        <p:txBody>
          <a:bodyPr/>
          <a:lstStyle/>
          <a:p>
            <a:r>
              <a:rPr lang="en-GB" dirty="0"/>
              <a:t>Get in touch</a:t>
            </a:r>
          </a:p>
        </p:txBody>
      </p:sp>
      <p:sp>
        <p:nvSpPr>
          <p:cNvPr id="4" name="Text Placeholder 3">
            <a:extLst>
              <a:ext uri="{FF2B5EF4-FFF2-40B4-BE49-F238E27FC236}">
                <a16:creationId xmlns:a16="http://schemas.microsoft.com/office/drawing/2014/main" id="{E140DB08-76A8-1A01-8092-2C5DBF54B324}"/>
              </a:ext>
            </a:extLst>
          </p:cNvPr>
          <p:cNvSpPr>
            <a:spLocks noGrp="1"/>
          </p:cNvSpPr>
          <p:nvPr>
            <p:ph type="body" sz="quarter" idx="10"/>
          </p:nvPr>
        </p:nvSpPr>
        <p:spPr>
          <a:xfrm>
            <a:off x="576263" y="2282825"/>
            <a:ext cx="3257550" cy="1862913"/>
          </a:xfrm>
        </p:spPr>
        <p:txBody>
          <a:bodyPr/>
          <a:lstStyle/>
          <a:p>
            <a:pPr lvl="0"/>
            <a:r>
              <a:rPr lang="en-US" dirty="0"/>
              <a:t>+001 123 45 678 99</a:t>
            </a:r>
          </a:p>
          <a:p>
            <a:pPr lvl="0"/>
            <a:r>
              <a:rPr lang="en-US" dirty="0"/>
              <a:t>info@softwareone.com</a:t>
            </a:r>
          </a:p>
          <a:p>
            <a:pPr lvl="0"/>
            <a:r>
              <a:rPr lang="en-US" dirty="0"/>
              <a:t> </a:t>
            </a:r>
          </a:p>
          <a:p>
            <a:pPr lvl="0"/>
            <a:r>
              <a:rPr lang="en-US" dirty="0"/>
              <a:t>7788 SoftwareOne City, </a:t>
            </a:r>
          </a:p>
          <a:p>
            <a:pPr lvl="0"/>
            <a:r>
              <a:rPr lang="en-US" dirty="0"/>
              <a:t>SoftwareOne Country</a:t>
            </a:r>
          </a:p>
        </p:txBody>
      </p:sp>
    </p:spTree>
    <p:extLst>
      <p:ext uri="{BB962C8B-B14F-4D97-AF65-F5344CB8AC3E}">
        <p14:creationId xmlns:p14="http://schemas.microsoft.com/office/powerpoint/2010/main" val="40510167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F07363-1738-CDB0-377D-9C7B704AB1FD}"/>
              </a:ext>
            </a:extLst>
          </p:cNvPr>
          <p:cNvSpPr>
            <a:spLocks noGrp="1"/>
          </p:cNvSpPr>
          <p:nvPr>
            <p:ph type="title"/>
          </p:nvPr>
        </p:nvSpPr>
        <p:spPr>
          <a:xfrm>
            <a:off x="479425" y="476250"/>
            <a:ext cx="11233150" cy="746695"/>
          </a:xfrm>
        </p:spPr>
        <p:txBody>
          <a:bodyPr/>
          <a:lstStyle/>
          <a:p>
            <a:r>
              <a:rPr lang="en-GB" noProof="0" dirty="0"/>
              <a:t>Disclaimer</a:t>
            </a:r>
          </a:p>
        </p:txBody>
      </p:sp>
      <p:sp>
        <p:nvSpPr>
          <p:cNvPr id="2" name="Content Placeholder 1">
            <a:extLst>
              <a:ext uri="{FF2B5EF4-FFF2-40B4-BE49-F238E27FC236}">
                <a16:creationId xmlns:a16="http://schemas.microsoft.com/office/drawing/2014/main" id="{5A35CDDA-C67E-1DD9-4F78-2888045B31C5}"/>
              </a:ext>
            </a:extLst>
          </p:cNvPr>
          <p:cNvSpPr>
            <a:spLocks noGrp="1"/>
          </p:cNvSpPr>
          <p:nvPr>
            <p:ph type="body" sz="quarter" idx="15"/>
          </p:nvPr>
        </p:nvSpPr>
        <p:spPr/>
        <p:txBody>
          <a:bodyPr/>
          <a:lstStyle/>
          <a:p>
            <a:pPr marL="0" indent="0">
              <a:buNone/>
            </a:pPr>
            <a:r>
              <a:rPr lang="en-GB" noProof="0" dirty="0"/>
              <a:t>This publication contains proprietary information that is protected by copyright. SoftwareOne reserves all rights thereto.</a:t>
            </a:r>
          </a:p>
          <a:p>
            <a:pPr marL="0" indent="0">
              <a:buNone/>
            </a:pPr>
            <a:r>
              <a:rPr lang="en-GB" noProof="0" dirty="0"/>
              <a:t>SoftwareOne shall not be liable for possible errors in this document. Liability for damages directly and indirectly associated with the supply or use of this document is excluded as far as legally permissible. </a:t>
            </a:r>
          </a:p>
          <a:p>
            <a:pPr marL="0" indent="0">
              <a:buNone/>
            </a:pPr>
            <a:r>
              <a:rPr lang="en-GB" noProof="0" dirty="0"/>
              <a:t>The information presented herein is intended exclusively as a guide offered by SoftwareOne. The publisher's product use rights, agreement terms and conditions and other definitions prevail over the information provided herein. The content must not be copied, reproduced, passed to third parties or used for any other purposes without written permission of SoftwareOne </a:t>
            </a:r>
          </a:p>
          <a:p>
            <a:pPr marL="0" indent="0">
              <a:buNone/>
            </a:pPr>
            <a:r>
              <a:rPr lang="en-GB" noProof="0" dirty="0"/>
              <a:t>Copyright© by SoftwareOne. All Rights Reserved. SoftwareOne is a registered trademark of SoftwareOne. All other trademarks, service marks or trade names appearing herein are the property of their respective owners.</a:t>
            </a:r>
          </a:p>
          <a:p>
            <a:pPr marL="0" indent="0">
              <a:buNone/>
            </a:pPr>
            <a:endParaRPr lang="en-GB" noProof="0" dirty="0"/>
          </a:p>
        </p:txBody>
      </p:sp>
      <p:sp>
        <p:nvSpPr>
          <p:cNvPr id="3" name="Slide Number Placeholder 2">
            <a:extLst>
              <a:ext uri="{FF2B5EF4-FFF2-40B4-BE49-F238E27FC236}">
                <a16:creationId xmlns:a16="http://schemas.microsoft.com/office/drawing/2014/main" id="{7CA9DA7E-8B9D-D926-C95E-71AD8FFF16A5}"/>
              </a:ext>
            </a:extLst>
          </p:cNvPr>
          <p:cNvSpPr>
            <a:spLocks noGrp="1"/>
          </p:cNvSpPr>
          <p:nvPr>
            <p:ph type="sldNum" sz="quarter" idx="12"/>
          </p:nvPr>
        </p:nvSpPr>
        <p:spPr/>
        <p:txBody>
          <a:bodyPr/>
          <a:lstStyle/>
          <a:p>
            <a:fld id="{E4C2AD82-1025-4508-97C1-6F7EE5C92734}" type="slidenum">
              <a:rPr lang="en-AU" smtClean="0"/>
              <a:pPr/>
              <a:t>15</a:t>
            </a:fld>
            <a:endParaRPr lang="en-AU" dirty="0"/>
          </a:p>
        </p:txBody>
      </p:sp>
    </p:spTree>
    <p:extLst>
      <p:ext uri="{BB962C8B-B14F-4D97-AF65-F5344CB8AC3E}">
        <p14:creationId xmlns:p14="http://schemas.microsoft.com/office/powerpoint/2010/main" val="17231681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A spiral of blue and white lines&#10;&#10;AI-generated content may be incorrect.">
            <a:extLst>
              <a:ext uri="{FF2B5EF4-FFF2-40B4-BE49-F238E27FC236}">
                <a16:creationId xmlns:a16="http://schemas.microsoft.com/office/drawing/2014/main" id="{F2B3AB90-544A-5A51-DC63-5251B60D8821}"/>
              </a:ext>
            </a:extLst>
          </p:cNvPr>
          <p:cNvPicPr>
            <a:picLocks noGrp="1" noChangeAspect="1"/>
          </p:cNvPicPr>
          <p:nvPr>
            <p:ph type="pic" sz="quarter" idx="36"/>
          </p:nvPr>
        </p:nvPicPr>
        <p:blipFill>
          <a:blip r:embed="rId2"/>
          <a:srcRect r="18875"/>
          <a:stretch/>
        </p:blipFill>
        <p:spPr>
          <a:xfrm>
            <a:off x="3855720" y="611360"/>
            <a:ext cx="8127328" cy="5635280"/>
          </a:xfrm>
        </p:spPr>
      </p:pic>
      <p:sp>
        <p:nvSpPr>
          <p:cNvPr id="3" name="Rectangle 2">
            <a:extLst>
              <a:ext uri="{FF2B5EF4-FFF2-40B4-BE49-F238E27FC236}">
                <a16:creationId xmlns:a16="http://schemas.microsoft.com/office/drawing/2014/main" id="{A96C08BC-642F-1900-0AB3-2C24F5D6FB9C}"/>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3E2500D9-CF4D-C011-C23E-B170FC5F5AFD}"/>
              </a:ext>
            </a:extLst>
          </p:cNvPr>
          <p:cNvSpPr txBox="1"/>
          <p:nvPr/>
        </p:nvSpPr>
        <p:spPr>
          <a:xfrm>
            <a:off x="633238" y="2501310"/>
            <a:ext cx="6026642" cy="3354765"/>
          </a:xfrm>
          <a:prstGeom prst="rect">
            <a:avLst/>
          </a:prstGeom>
          <a:noFill/>
        </p:spPr>
        <p:txBody>
          <a:bodyPr wrap="square" lIns="0" tIns="0" rIns="0" bIns="0" rtlCol="0">
            <a:spAutoFit/>
          </a:bodyPr>
          <a:lstStyle/>
          <a:p>
            <a:pPr marR="0" lvl="0" algn="l" defTabSz="914400" rtl="0" eaLnBrk="1" fontAlgn="auto" latinLnBrk="0" hangingPunct="1">
              <a:lnSpc>
                <a:spcPct val="100000"/>
              </a:lnSpc>
              <a:spcBef>
                <a:spcPts val="600"/>
              </a:spcBef>
              <a:spcAft>
                <a:spcPts val="600"/>
              </a:spcAft>
              <a:buClrTx/>
              <a:buSzTx/>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To address recent fee reductions and evolving client expectations, our new consulting packages are strategically designed to drive service transformation, highlight the value of our offerings, and establish clear differentiation in the market.</a:t>
            </a:r>
          </a:p>
          <a:p>
            <a:pPr marR="0" lvl="0" algn="l" defTabSz="914400" rtl="0" eaLnBrk="1" fontAlgn="auto" latinLnBrk="0" hangingPunct="1">
              <a:lnSpc>
                <a:spcPct val="100000"/>
              </a:lnSpc>
              <a:spcBef>
                <a:spcPts val="600"/>
              </a:spcBef>
              <a:spcAft>
                <a:spcPts val="600"/>
              </a:spcAft>
              <a:buClrTx/>
              <a:buSzTx/>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The Services packages aim to guide Level A customers toward the O365 Essentials, unlock upselling opportunities, and serve as a gateway to broader service engagements. </a:t>
            </a:r>
          </a:p>
          <a:p>
            <a:pPr marR="0" lvl="0" algn="l" defTabSz="914400" rtl="0" eaLnBrk="1" fontAlgn="auto" latinLnBrk="0" hangingPunct="1">
              <a:lnSpc>
                <a:spcPct val="100000"/>
              </a:lnSpc>
              <a:spcBef>
                <a:spcPts val="600"/>
              </a:spcBef>
              <a:spcAft>
                <a:spcPts val="600"/>
              </a:spcAft>
              <a:buClrTx/>
              <a:buSzTx/>
              <a:tabLst/>
              <a:defRPr/>
            </a:pPr>
            <a:r>
              <a:rPr kumimoji="0" lang="en-US" b="0" i="0" u="none" strike="noStrike" kern="1200" cap="none" spc="0" normalizeH="0" baseline="0" noProof="0" dirty="0">
                <a:ln>
                  <a:noFill/>
                </a:ln>
                <a:solidFill>
                  <a:srgbClr val="FFFFFF"/>
                </a:solidFill>
                <a:effectLst/>
                <a:uLnTx/>
                <a:uFillTx/>
                <a:latin typeface="Arial"/>
                <a:ea typeface="+mn-ea"/>
                <a:cs typeface="+mn-cs"/>
              </a:rPr>
              <a:t>Additionally, they help shift Microsoft-related responsibilities from Account Managers to the MAS team, ensuring more focused and efficient client support.</a:t>
            </a:r>
          </a:p>
        </p:txBody>
      </p:sp>
      <p:sp>
        <p:nvSpPr>
          <p:cNvPr id="4" name="Slide Number Placeholder 3">
            <a:extLst>
              <a:ext uri="{FF2B5EF4-FFF2-40B4-BE49-F238E27FC236}">
                <a16:creationId xmlns:a16="http://schemas.microsoft.com/office/drawing/2014/main" id="{D59004E4-2D62-0764-4BA9-98EEAC142B91}"/>
              </a:ext>
            </a:extLst>
          </p:cNvPr>
          <p:cNvSpPr>
            <a:spLocks noGrp="1"/>
          </p:cNvSpPr>
          <p:nvPr>
            <p:ph type="sldNum" sz="quarter" idx="11"/>
          </p:nvPr>
        </p:nvSpPr>
        <p:spPr/>
        <p:txBody>
          <a:bodyPr/>
          <a:lstStyle/>
          <a:p>
            <a:fld id="{E4C2AD82-1025-4508-97C1-6F7EE5C92734}" type="slidenum">
              <a:rPr lang="en-AU" smtClean="0"/>
              <a:pPr/>
              <a:t>2</a:t>
            </a:fld>
            <a:endParaRPr lang="en-AU" dirty="0"/>
          </a:p>
        </p:txBody>
      </p:sp>
      <p:sp>
        <p:nvSpPr>
          <p:cNvPr id="8" name="Title 7">
            <a:extLst>
              <a:ext uri="{FF2B5EF4-FFF2-40B4-BE49-F238E27FC236}">
                <a16:creationId xmlns:a16="http://schemas.microsoft.com/office/drawing/2014/main" id="{B1707362-9D18-16F5-34B5-63E10F02D289}"/>
              </a:ext>
            </a:extLst>
          </p:cNvPr>
          <p:cNvSpPr>
            <a:spLocks noGrp="1"/>
          </p:cNvSpPr>
          <p:nvPr>
            <p:ph type="title"/>
          </p:nvPr>
        </p:nvSpPr>
        <p:spPr>
          <a:xfrm>
            <a:off x="632270" y="784151"/>
            <a:ext cx="5667549" cy="2108517"/>
          </a:xfrm>
        </p:spPr>
        <p:txBody>
          <a:bodyPr/>
          <a:lstStyle/>
          <a:p>
            <a:r>
              <a:rPr lang="en-US" sz="4800" b="1" dirty="0">
                <a:solidFill>
                  <a:schemeClr val="bg1"/>
                </a:solidFill>
                <a:latin typeface="+mj-lt"/>
              </a:rPr>
              <a:t>Microsoft Agreement Service</a:t>
            </a:r>
            <a:br>
              <a:rPr lang="en-US" sz="4800" b="1" dirty="0">
                <a:solidFill>
                  <a:schemeClr val="bg1"/>
                </a:solidFill>
                <a:latin typeface="+mj-lt"/>
              </a:rPr>
            </a:br>
            <a:endParaRPr lang="en-GB" dirty="0"/>
          </a:p>
        </p:txBody>
      </p:sp>
      <p:sp>
        <p:nvSpPr>
          <p:cNvPr id="17" name="Text Placeholder 16">
            <a:extLst>
              <a:ext uri="{FF2B5EF4-FFF2-40B4-BE49-F238E27FC236}">
                <a16:creationId xmlns:a16="http://schemas.microsoft.com/office/drawing/2014/main" id="{7CF39D4B-1C93-136A-615E-AD2E9708211D}"/>
              </a:ext>
            </a:extLst>
          </p:cNvPr>
          <p:cNvSpPr>
            <a:spLocks noGrp="1"/>
          </p:cNvSpPr>
          <p:nvPr>
            <p:ph type="body" sz="quarter" idx="44"/>
          </p:nvPr>
        </p:nvSpPr>
        <p:spPr/>
        <p:txBody>
          <a:bodyPr/>
          <a:lstStyle/>
          <a:p>
            <a:endParaRPr lang="en-GB"/>
          </a:p>
        </p:txBody>
      </p:sp>
      <p:sp>
        <p:nvSpPr>
          <p:cNvPr id="15" name="Text Placeholder 14">
            <a:extLst>
              <a:ext uri="{FF2B5EF4-FFF2-40B4-BE49-F238E27FC236}">
                <a16:creationId xmlns:a16="http://schemas.microsoft.com/office/drawing/2014/main" id="{435EEAAB-EB6A-5EE5-8BAE-6630052D52C1}"/>
              </a:ext>
            </a:extLst>
          </p:cNvPr>
          <p:cNvSpPr>
            <a:spLocks noGrp="1"/>
          </p:cNvSpPr>
          <p:nvPr>
            <p:ph type="body" sz="quarter" idx="35"/>
          </p:nvPr>
        </p:nvSpPr>
        <p:spPr/>
        <p:txBody>
          <a:bodyPr/>
          <a:lstStyle/>
          <a:p>
            <a:endParaRPr lang="en-GB"/>
          </a:p>
        </p:txBody>
      </p:sp>
    </p:spTree>
    <p:extLst>
      <p:ext uri="{BB962C8B-B14F-4D97-AF65-F5344CB8AC3E}">
        <p14:creationId xmlns:p14="http://schemas.microsoft.com/office/powerpoint/2010/main" val="3315937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4547-382E-9F98-2584-653B7462096C}"/>
              </a:ext>
            </a:extLst>
          </p:cNvPr>
          <p:cNvSpPr>
            <a:spLocks noGrp="1"/>
          </p:cNvSpPr>
          <p:nvPr>
            <p:ph type="title"/>
          </p:nvPr>
        </p:nvSpPr>
        <p:spPr>
          <a:solidFill>
            <a:schemeClr val="bg1"/>
          </a:solidFill>
        </p:spPr>
        <p:txBody>
          <a:bodyPr/>
          <a:lstStyle/>
          <a:p>
            <a:r>
              <a:rPr lang="en-GB" dirty="0">
                <a:solidFill>
                  <a:schemeClr val="tx1"/>
                </a:solidFill>
              </a:rPr>
              <a:t>Agenda</a:t>
            </a:r>
          </a:p>
        </p:txBody>
      </p:sp>
      <p:graphicFrame>
        <p:nvGraphicFramePr>
          <p:cNvPr id="5" name="Table Placeholder 4">
            <a:extLst>
              <a:ext uri="{FF2B5EF4-FFF2-40B4-BE49-F238E27FC236}">
                <a16:creationId xmlns:a16="http://schemas.microsoft.com/office/drawing/2014/main" id="{B26A9EF2-44DD-6125-ABE8-5EFFA17C9F97}"/>
              </a:ext>
            </a:extLst>
          </p:cNvPr>
          <p:cNvGraphicFramePr>
            <a:graphicFrameLocks noGrp="1"/>
          </p:cNvGraphicFramePr>
          <p:nvPr>
            <p:ph type="tbl" sz="quarter" idx="14"/>
            <p:extLst>
              <p:ext uri="{D42A27DB-BD31-4B8C-83A1-F6EECF244321}">
                <p14:modId xmlns:p14="http://schemas.microsoft.com/office/powerpoint/2010/main" val="525223309"/>
              </p:ext>
            </p:extLst>
          </p:nvPr>
        </p:nvGraphicFramePr>
        <p:xfrm>
          <a:off x="5049837" y="793235"/>
          <a:ext cx="6662738" cy="5166680"/>
        </p:xfrm>
        <a:graphic>
          <a:graphicData uri="http://schemas.openxmlformats.org/drawingml/2006/table">
            <a:tbl>
              <a:tblPr firstRow="1" bandRow="1">
                <a:tableStyleId>{2D5ABB26-0587-4C30-8999-92F81FD0307C}</a:tableStyleId>
              </a:tblPr>
              <a:tblGrid>
                <a:gridCol w="1665923">
                  <a:extLst>
                    <a:ext uri="{9D8B030D-6E8A-4147-A177-3AD203B41FA5}">
                      <a16:colId xmlns:a16="http://schemas.microsoft.com/office/drawing/2014/main" val="2538006238"/>
                    </a:ext>
                  </a:extLst>
                </a:gridCol>
                <a:gridCol w="4996815">
                  <a:extLst>
                    <a:ext uri="{9D8B030D-6E8A-4147-A177-3AD203B41FA5}">
                      <a16:colId xmlns:a16="http://schemas.microsoft.com/office/drawing/2014/main" val="66446940"/>
                    </a:ext>
                  </a:extLst>
                </a:gridCol>
              </a:tblGrid>
              <a:tr h="849928">
                <a:tc>
                  <a:txBody>
                    <a:bodyPr/>
                    <a:lstStyle/>
                    <a:p>
                      <a:pPr>
                        <a:spcAft>
                          <a:spcPts val="600"/>
                        </a:spcAft>
                      </a:pPr>
                      <a:r>
                        <a:rPr lang="en-GB" dirty="0">
                          <a:solidFill>
                            <a:schemeClr val="bg1"/>
                          </a:solidFill>
                        </a:rPr>
                        <a:t>01</a:t>
                      </a:r>
                    </a:p>
                  </a:txBody>
                  <a:tcPr marL="0" marR="0" marT="108000" marB="108000" anchor="ctr">
                    <a:lnL>
                      <a:noFill/>
                    </a:lnL>
                    <a:lnR>
                      <a:noFill/>
                    </a:lnR>
                    <a:lnT>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lang="en-GB" b="1" dirty="0">
                          <a:solidFill>
                            <a:schemeClr val="bg1"/>
                          </a:solidFill>
                          <a:latin typeface="+mj-lt"/>
                        </a:rPr>
                        <a:t>Goals</a:t>
                      </a:r>
                      <a:r>
                        <a:rPr lang="en-GB" dirty="0">
                          <a:solidFill>
                            <a:schemeClr val="bg1"/>
                          </a:solidFill>
                          <a:latin typeface="+mj-lt"/>
                        </a:rPr>
                        <a:t> </a:t>
                      </a:r>
                      <a:br>
                        <a:rPr lang="en-GB" dirty="0">
                          <a:solidFill>
                            <a:schemeClr val="bg1"/>
                          </a:solidFill>
                          <a:latin typeface="+mj-lt"/>
                        </a:rPr>
                      </a:br>
                      <a:r>
                        <a:rPr lang="en-US" sz="1400" dirty="0">
                          <a:solidFill>
                            <a:srgbClr val="FFFFFF"/>
                          </a:solidFill>
                          <a:latin typeface="Arial" panose="020B0604020202020204" pitchFamily="34" charset="0"/>
                        </a:rPr>
                        <a:t>of this Service</a:t>
                      </a:r>
                      <a:endParaRPr kumimoji="0" lang="en-US" sz="1400" b="0" i="0" u="none" strike="noStrike" kern="1200" cap="none" spc="0" normalizeH="0" baseline="30000" noProof="0" dirty="0">
                        <a:ln>
                          <a:noFill/>
                        </a:ln>
                        <a:solidFill>
                          <a:srgbClr val="FFFFFF"/>
                        </a:solidFill>
                        <a:effectLst/>
                        <a:uLnTx/>
                        <a:uFillTx/>
                        <a:latin typeface="Arial" panose="020B0604020202020204" pitchFamily="34" charset="0"/>
                        <a:ea typeface="+mn-ea"/>
                        <a:cs typeface="+mn-cs"/>
                      </a:endParaRPr>
                    </a:p>
                  </a:txBody>
                  <a:tcPr marL="0" marR="0" marT="108000" marB="108000" anchor="ctr">
                    <a:lnL>
                      <a:noFill/>
                    </a:lnL>
                    <a:lnR>
                      <a:noFill/>
                    </a:lnR>
                    <a:lnT>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039775"/>
                  </a:ext>
                </a:extLst>
              </a:tr>
              <a:tr h="849928">
                <a:tc>
                  <a:txBody>
                    <a:bodyPr/>
                    <a:lstStyle/>
                    <a:p>
                      <a:pPr>
                        <a:spcAft>
                          <a:spcPts val="600"/>
                        </a:spcAft>
                      </a:pPr>
                      <a:r>
                        <a:rPr lang="en-GB" dirty="0">
                          <a:solidFill>
                            <a:schemeClr val="bg1"/>
                          </a:solidFill>
                        </a:rPr>
                        <a:t>02</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GB" sz="1800" b="1" kern="1200" dirty="0">
                          <a:solidFill>
                            <a:schemeClr val="bg1"/>
                          </a:solidFill>
                          <a:latin typeface="+mn-lt"/>
                          <a:ea typeface="+mn-ea"/>
                          <a:cs typeface="+mn-cs"/>
                        </a:rPr>
                        <a:t>LSP </a:t>
                      </a:r>
                      <a:br>
                        <a:rPr lang="en-GB" sz="1800" b="1" kern="1200" dirty="0">
                          <a:solidFill>
                            <a:schemeClr val="bg1"/>
                          </a:solidFill>
                          <a:latin typeface="+mn-lt"/>
                          <a:ea typeface="+mn-ea"/>
                          <a:cs typeface="+mn-cs"/>
                        </a:rPr>
                      </a:br>
                      <a:r>
                        <a:rPr lang="en-GB" sz="1400" kern="1200" dirty="0">
                          <a:solidFill>
                            <a:srgbClr val="FFFFFF"/>
                          </a:solidFill>
                          <a:latin typeface="Arial" panose="020B0604020202020204" pitchFamily="34" charset="0"/>
                          <a:ea typeface="+mn-ea"/>
                          <a:cs typeface="+mn-cs"/>
                        </a:rPr>
                        <a:t>Service Package</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21980421"/>
                  </a:ext>
                </a:extLst>
              </a:tr>
              <a:tr h="849928">
                <a:tc>
                  <a:txBody>
                    <a:bodyPr/>
                    <a:lstStyle/>
                    <a:p>
                      <a:pPr>
                        <a:spcAft>
                          <a:spcPts val="600"/>
                        </a:spcAft>
                      </a:pPr>
                      <a:r>
                        <a:rPr lang="en-GB" dirty="0">
                          <a:solidFill>
                            <a:schemeClr val="bg1"/>
                          </a:solidFill>
                        </a:rPr>
                        <a:t>03</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GB" sz="1800" b="1" kern="1200" dirty="0">
                          <a:solidFill>
                            <a:schemeClr val="bg1"/>
                          </a:solidFill>
                          <a:latin typeface="+mn-lt"/>
                          <a:ea typeface="+mn-ea"/>
                          <a:cs typeface="+mn-cs"/>
                        </a:rPr>
                        <a:t>Managed LSP </a:t>
                      </a:r>
                      <a:br>
                        <a:rPr lang="en-GB" sz="1800" b="1" kern="1200" dirty="0">
                          <a:solidFill>
                            <a:schemeClr val="bg1"/>
                          </a:solidFill>
                          <a:latin typeface="+mn-lt"/>
                          <a:ea typeface="+mn-ea"/>
                          <a:cs typeface="+mn-cs"/>
                        </a:rPr>
                      </a:br>
                      <a:r>
                        <a:rPr lang="en-US" sz="1400" kern="1200" dirty="0">
                          <a:solidFill>
                            <a:srgbClr val="FFFFFF"/>
                          </a:solidFill>
                          <a:latin typeface="Arial" panose="020B0604020202020204" pitchFamily="34" charset="0"/>
                          <a:ea typeface="+mn-ea"/>
                          <a:cs typeface="+mn-cs"/>
                        </a:rPr>
                        <a:t>Service Package includes multiple Service which supports the EA  Customer lifecycle as integrated service</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3594139"/>
                  </a:ext>
                </a:extLst>
              </a:tr>
              <a:tr h="849928">
                <a:tc>
                  <a:txBody>
                    <a:bodyPr/>
                    <a:lstStyle/>
                    <a:p>
                      <a:pPr>
                        <a:spcAft>
                          <a:spcPts val="600"/>
                        </a:spcAft>
                      </a:pPr>
                      <a:r>
                        <a:rPr lang="en-GB" dirty="0">
                          <a:solidFill>
                            <a:schemeClr val="bg1"/>
                          </a:solidFill>
                        </a:rPr>
                        <a:t>04</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bg1"/>
                          </a:solidFill>
                          <a:latin typeface="+mn-lt"/>
                          <a:ea typeface="+mn-ea"/>
                          <a:cs typeface="+mn-cs"/>
                        </a:rPr>
                        <a:t>Microsoft Advisory Managed Service </a:t>
                      </a:r>
                      <a:br>
                        <a:rPr lang="en-GB" sz="1800" kern="1200" dirty="0">
                          <a:solidFill>
                            <a:schemeClr val="bg1"/>
                          </a:solidFill>
                          <a:latin typeface="+mn-lt"/>
                          <a:ea typeface="+mn-ea"/>
                          <a:cs typeface="+mn-cs"/>
                        </a:rPr>
                      </a:br>
                      <a:r>
                        <a:rPr lang="en-GB" sz="1400" kern="1200" dirty="0">
                          <a:solidFill>
                            <a:srgbClr val="FFFFFF"/>
                          </a:solidFill>
                          <a:latin typeface="Arial" panose="020B0604020202020204" pitchFamily="34" charset="0"/>
                          <a:ea typeface="+mn-ea"/>
                          <a:cs typeface="+mn-cs"/>
                        </a:rPr>
                        <a:t>Fully customized Service Package</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7336769"/>
                  </a:ext>
                </a:extLst>
              </a:tr>
              <a:tr h="849928">
                <a:tc>
                  <a:txBody>
                    <a:bodyPr/>
                    <a:lstStyle/>
                    <a:p>
                      <a:pPr>
                        <a:spcAft>
                          <a:spcPts val="600"/>
                        </a:spcAft>
                      </a:pPr>
                      <a:r>
                        <a:rPr lang="en-GB" dirty="0">
                          <a:solidFill>
                            <a:schemeClr val="bg1"/>
                          </a:solidFill>
                        </a:rPr>
                        <a:t>05</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bg1"/>
                          </a:solidFill>
                          <a:latin typeface="+mn-lt"/>
                          <a:ea typeface="+mn-ea"/>
                          <a:cs typeface="+mn-cs"/>
                        </a:rPr>
                        <a:t>Pricing</a:t>
                      </a:r>
                      <a:br>
                        <a:rPr lang="en-GB" sz="1800" b="1" kern="1200" dirty="0">
                          <a:solidFill>
                            <a:schemeClr val="bg1"/>
                          </a:solidFill>
                          <a:latin typeface="+mn-lt"/>
                          <a:ea typeface="+mn-ea"/>
                          <a:cs typeface="+mn-cs"/>
                        </a:rPr>
                      </a:br>
                      <a:r>
                        <a:rPr lang="en-US" sz="1400" kern="1200" dirty="0">
                          <a:solidFill>
                            <a:srgbClr val="FFFFFF"/>
                          </a:solidFill>
                          <a:latin typeface="Arial" panose="020B0604020202020204" pitchFamily="34" charset="0"/>
                          <a:ea typeface="+mn-ea"/>
                          <a:cs typeface="+mn-cs"/>
                        </a:rPr>
                        <a:t>Overview </a:t>
                      </a:r>
                      <a:endParaRPr lang="en-US" sz="1400" kern="1200" noProof="0" dirty="0">
                        <a:solidFill>
                          <a:srgbClr val="FFFFFF"/>
                        </a:solidFill>
                        <a:latin typeface="Arial" panose="020B0604020202020204" pitchFamily="34" charset="0"/>
                        <a:ea typeface="+mn-ea"/>
                        <a:cs typeface="+mn-cs"/>
                      </a:endParaRP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9788754"/>
                  </a:ext>
                </a:extLst>
              </a:tr>
              <a:tr h="849928">
                <a:tc>
                  <a:txBody>
                    <a:bodyPr/>
                    <a:lstStyle/>
                    <a:p>
                      <a:pPr>
                        <a:spcAft>
                          <a:spcPts val="600"/>
                        </a:spcAft>
                      </a:pPr>
                      <a:r>
                        <a:rPr lang="en-GB" dirty="0">
                          <a:solidFill>
                            <a:schemeClr val="bg1"/>
                          </a:solidFill>
                        </a:rPr>
                        <a:t>06</a:t>
                      </a:r>
                    </a:p>
                  </a:txBody>
                  <a:tcPr marL="0" marR="0" marT="108000" marB="108000" anchor="ctr">
                    <a:lnL>
                      <a:noFill/>
                    </a:lnL>
                    <a:lnR>
                      <a:noFill/>
                    </a:lnR>
                    <a:lnT w="12700" cap="flat" cmpd="sng" algn="ctr">
                      <a:solidFill>
                        <a:schemeClr val="bg1"/>
                      </a:solidFill>
                      <a:prstDash val="solid"/>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bg1"/>
                          </a:solidFill>
                          <a:latin typeface="+mn-lt"/>
                          <a:ea typeface="+mn-ea"/>
                          <a:cs typeface="+mn-cs"/>
                        </a:rPr>
                        <a:t>Process</a:t>
                      </a:r>
                      <a:br>
                        <a:rPr lang="en-GB" sz="1800" b="1" kern="1200" dirty="0">
                          <a:solidFill>
                            <a:schemeClr val="bg1"/>
                          </a:solidFill>
                          <a:latin typeface="+mn-lt"/>
                          <a:ea typeface="+mn-ea"/>
                          <a:cs typeface="+mn-cs"/>
                        </a:rPr>
                      </a:br>
                      <a:r>
                        <a:rPr lang="en-US" sz="1400" kern="1200" dirty="0">
                          <a:solidFill>
                            <a:srgbClr val="FFFFFF"/>
                          </a:solidFill>
                          <a:latin typeface="Arial" panose="020B0604020202020204" pitchFamily="34" charset="0"/>
                          <a:ea typeface="+mn-ea"/>
                          <a:cs typeface="+mn-cs"/>
                        </a:rPr>
                        <a:t>Description</a:t>
                      </a:r>
                      <a:endParaRPr lang="en-US" sz="1400" kern="1200" noProof="0" dirty="0">
                        <a:solidFill>
                          <a:srgbClr val="FFFFFF"/>
                        </a:solidFill>
                        <a:latin typeface="Arial" panose="020B0604020202020204" pitchFamily="34" charset="0"/>
                        <a:ea typeface="+mn-ea"/>
                        <a:cs typeface="+mn-cs"/>
                      </a:endParaRPr>
                    </a:p>
                  </a:txBody>
                  <a:tcPr marL="0" marR="0" marT="108000" marB="108000" anchor="ctr">
                    <a:lnL>
                      <a:noFill/>
                    </a:lnL>
                    <a:lnR>
                      <a:noFill/>
                    </a:lnR>
                    <a:lnT w="12700" cap="flat" cmpd="sng" algn="ctr">
                      <a:solidFill>
                        <a:schemeClr val="bg1"/>
                      </a:solidFill>
                      <a:prstDash val="solid"/>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2935686"/>
                  </a:ext>
                </a:extLst>
              </a:tr>
            </a:tbl>
          </a:graphicData>
        </a:graphic>
      </p:graphicFrame>
    </p:spTree>
    <p:extLst>
      <p:ext uri="{BB962C8B-B14F-4D97-AF65-F5344CB8AC3E}">
        <p14:creationId xmlns:p14="http://schemas.microsoft.com/office/powerpoint/2010/main" val="2408203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E12D8-DDCC-A206-471A-9EA7D0043D99}"/>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4188B8B4-BD98-BA9E-3F9E-08C55032B6F8}"/>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6" name="Slide Number Placeholder 5">
            <a:extLst>
              <a:ext uri="{FF2B5EF4-FFF2-40B4-BE49-F238E27FC236}">
                <a16:creationId xmlns:a16="http://schemas.microsoft.com/office/drawing/2014/main" id="{4742C23E-3571-727E-F99D-F9CD3DEE97B7}"/>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4</a:t>
            </a:fld>
            <a:endParaRPr lang="en-AU" dirty="0">
              <a:solidFill>
                <a:schemeClr val="bg1"/>
              </a:solidFill>
            </a:endParaRPr>
          </a:p>
        </p:txBody>
      </p:sp>
      <p:sp>
        <p:nvSpPr>
          <p:cNvPr id="14" name="Text Placeholder 13">
            <a:extLst>
              <a:ext uri="{FF2B5EF4-FFF2-40B4-BE49-F238E27FC236}">
                <a16:creationId xmlns:a16="http://schemas.microsoft.com/office/drawing/2014/main" id="{539CC910-3C08-84A6-2E5C-B816361038FB}"/>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3F18D688-FD65-04ED-8CF5-C839DFEDAEA0}"/>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2BC9129-E531-5302-BF3B-36870BB2FACB}"/>
              </a:ext>
            </a:extLst>
          </p:cNvPr>
          <p:cNvSpPr txBox="1"/>
          <p:nvPr/>
        </p:nvSpPr>
        <p:spPr>
          <a:xfrm>
            <a:off x="5077428" y="1327103"/>
            <a:ext cx="6652606" cy="44627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en-US" sz="2000" b="0" i="0" u="none" strike="noStrike" kern="1200" cap="none" spc="0" normalizeH="0" baseline="0" noProof="0" dirty="0">
                <a:ln>
                  <a:noFill/>
                </a:ln>
                <a:solidFill>
                  <a:schemeClr val="bg1"/>
                </a:solidFill>
                <a:effectLst/>
                <a:uLnTx/>
                <a:uFillTx/>
                <a:latin typeface="Arial"/>
                <a:ea typeface="+mn-ea"/>
                <a:cs typeface="+mn-cs"/>
              </a:rPr>
              <a:t>With this Services Offering we will ...</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Create </a:t>
            </a:r>
            <a:r>
              <a:rPr lang="en-US" sz="1600" dirty="0">
                <a:solidFill>
                  <a:schemeClr val="bg1"/>
                </a:solidFill>
                <a:latin typeface="Arial"/>
              </a:rPr>
              <a:t>r</a:t>
            </a:r>
            <a:r>
              <a:rPr kumimoji="0" lang="en-US" sz="1600" b="0" i="0" u="none" strike="noStrike" kern="1200" cap="none" spc="0" normalizeH="0" baseline="0" noProof="0" dirty="0" err="1">
                <a:ln>
                  <a:noFill/>
                </a:ln>
                <a:solidFill>
                  <a:schemeClr val="bg1"/>
                </a:solidFill>
                <a:effectLst/>
                <a:uLnTx/>
                <a:uFillTx/>
                <a:latin typeface="Arial"/>
                <a:ea typeface="+mn-ea"/>
                <a:cs typeface="+mn-cs"/>
              </a:rPr>
              <a:t>evenue</a:t>
            </a:r>
            <a:r>
              <a:rPr kumimoji="0" lang="en-US" sz="1600" b="0" i="0" u="none" strike="noStrike" kern="1200" cap="none" spc="0" normalizeH="0" baseline="0" noProof="0" dirty="0">
                <a:ln>
                  <a:noFill/>
                </a:ln>
                <a:solidFill>
                  <a:schemeClr val="bg1"/>
                </a:solidFill>
                <a:effectLst/>
                <a:uLnTx/>
                <a:uFillTx/>
                <a:latin typeface="Arial"/>
                <a:ea typeface="+mn-ea"/>
                <a:cs typeface="+mn-cs"/>
              </a:rPr>
              <a:t> and compensate a part of the massive fee reduction</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Drive and accelerate the service transformation</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raise awareness that not everything can be delivered for free</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have a way to clearly differentiate ourselves from Competition</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Move EA Level A customers in the direction of our O365 Essential Offering</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Exploit upsell potential</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Use entry point for further services business</a:t>
            </a:r>
          </a:p>
          <a:p>
            <a:pPr marL="285750" marR="0" lvl="0" indent="-285750" algn="l" defTabSz="914400" rtl="0" eaLnBrk="1" fontAlgn="auto" latinLnBrk="0" hangingPunct="1">
              <a:lnSpc>
                <a:spcPct val="100000"/>
              </a:lnSpc>
              <a:spcBef>
                <a:spcPts val="0"/>
              </a:spcBef>
              <a:spcAft>
                <a:spcPts val="180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chemeClr val="bg1"/>
                </a:solidFill>
                <a:effectLst/>
                <a:uLnTx/>
                <a:uFillTx/>
                <a:latin typeface="Arial"/>
                <a:ea typeface="+mn-ea"/>
                <a:cs typeface="+mn-cs"/>
              </a:rPr>
              <a:t>Relieve AM from Microsoft tasks and promote MAS team</a:t>
            </a:r>
          </a:p>
        </p:txBody>
      </p:sp>
      <p:sp>
        <p:nvSpPr>
          <p:cNvPr id="2" name="Title 7">
            <a:extLst>
              <a:ext uri="{FF2B5EF4-FFF2-40B4-BE49-F238E27FC236}">
                <a16:creationId xmlns:a16="http://schemas.microsoft.com/office/drawing/2014/main" id="{AC30CFB6-B4CF-0B91-383A-EE5276A41177}"/>
              </a:ext>
            </a:extLst>
          </p:cNvPr>
          <p:cNvSpPr txBox="1">
            <a:spLocks/>
          </p:cNvSpPr>
          <p:nvPr/>
        </p:nvSpPr>
        <p:spPr>
          <a:xfrm>
            <a:off x="817590" y="1327103"/>
            <a:ext cx="3419130" cy="2292599"/>
          </a:xfrm>
          <a:prstGeom prst="rect">
            <a:avLst/>
          </a:prstGeom>
        </p:spPr>
        <p:txBody>
          <a:bodyPr lIns="0" tIns="0" rIns="0" bIns="0"/>
          <a:lst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a:lstStyle>
          <a:p>
            <a:r>
              <a:rPr lang="de-CH" sz="5400" dirty="0">
                <a:solidFill>
                  <a:schemeClr val="accent4"/>
                </a:solidFill>
              </a:rPr>
              <a:t>Goals </a:t>
            </a:r>
            <a:r>
              <a:rPr lang="en-GB" sz="5400" dirty="0"/>
              <a:t>your business.</a:t>
            </a:r>
          </a:p>
        </p:txBody>
      </p:sp>
      <p:cxnSp>
        <p:nvCxnSpPr>
          <p:cNvPr id="3" name="Straight Connector 2">
            <a:extLst>
              <a:ext uri="{FF2B5EF4-FFF2-40B4-BE49-F238E27FC236}">
                <a16:creationId xmlns:a16="http://schemas.microsoft.com/office/drawing/2014/main" id="{0ADA55A5-5FD2-A0EA-744D-84672D1ADA5B}"/>
              </a:ext>
            </a:extLst>
          </p:cNvPr>
          <p:cNvCxnSpPr>
            <a:cxnSpLocks/>
          </p:cNvCxnSpPr>
          <p:nvPr/>
        </p:nvCxnSpPr>
        <p:spPr>
          <a:xfrm>
            <a:off x="4834360" y="1327103"/>
            <a:ext cx="0" cy="44999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Placeholder 5">
            <a:extLst>
              <a:ext uri="{FF2B5EF4-FFF2-40B4-BE49-F238E27FC236}">
                <a16:creationId xmlns:a16="http://schemas.microsoft.com/office/drawing/2014/main" id="{9CC492CF-AB04-C073-81FC-780D9EA7B728}"/>
              </a:ext>
            </a:extLst>
          </p:cNvPr>
          <p:cNvSpPr txBox="1">
            <a:spLocks noChangeAspect="1"/>
          </p:cNvSpPr>
          <p:nvPr/>
        </p:nvSpPr>
        <p:spPr>
          <a:xfrm>
            <a:off x="10873321" y="6170930"/>
            <a:ext cx="825600" cy="28800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3949397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7FFE9-5050-C19B-C4E9-C415DA63F344}"/>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D6EEB19D-3DD5-45EE-14EB-11DE3EC1F3AD}"/>
              </a:ext>
            </a:extLst>
          </p:cNvPr>
          <p:cNvPicPr>
            <a:picLocks noGrp="1" noRot="1" noChangeAspect="1" noMove="1" noResize="1" noEditPoints="1" noAdjustHandles="1" noChangeArrowheads="1" noChangeShapeType="1" noCrop="1"/>
          </p:cNvPicPr>
          <p:nvPr>
            <p:ph type="pic" sz="quarter" idx="15"/>
          </p:nvPr>
        </p:nvPicPr>
        <p:blipFill>
          <a:blip r:embed="rId4">
            <a:extLst>
              <a:ext uri="{28A0092B-C50C-407E-A947-70E740481C1C}">
                <a14:useLocalDpi xmlns:a14="http://schemas.microsoft.com/office/drawing/2010/main" val="0"/>
              </a:ext>
            </a:extLst>
          </a:blip>
          <a:srcRect/>
          <a:stretch/>
        </p:blipFill>
        <p:spPr/>
      </p:pic>
      <p:sp>
        <p:nvSpPr>
          <p:cNvPr id="2" name="Slide Number Placeholder 4">
            <a:extLst>
              <a:ext uri="{FF2B5EF4-FFF2-40B4-BE49-F238E27FC236}">
                <a16:creationId xmlns:a16="http://schemas.microsoft.com/office/drawing/2014/main" id="{866EC463-5417-7A76-978C-DB12A3B0AAD3}"/>
              </a:ext>
            </a:extLst>
          </p:cNvPr>
          <p:cNvSpPr>
            <a:spLocks noGrp="1"/>
          </p:cNvSpPr>
          <p:nvPr>
            <p:ph type="sldNum" sz="quarter" idx="12"/>
          </p:nvPr>
        </p:nvSpPr>
        <p:spPr/>
        <p:txBody>
          <a:bodyPr vert="horz" lIns="0" tIns="0" rIns="0" bIns="0" rtlCol="0" anchor="ctr"/>
          <a:lstStyle/>
          <a:p>
            <a:fld id="{D57F1E4F-1CFF-5643-939E-217C01CDF565}" type="slidenum">
              <a:rPr lang="en-US">
                <a:solidFill>
                  <a:schemeClr val="bg1"/>
                </a:solidFill>
              </a:rPr>
              <a:pPr/>
              <a:t>5</a:t>
            </a:fld>
            <a:endParaRPr lang="en-US" dirty="0">
              <a:solidFill>
                <a:schemeClr val="bg1"/>
              </a:solidFill>
            </a:endParaRPr>
          </a:p>
        </p:txBody>
      </p:sp>
      <p:sp>
        <p:nvSpPr>
          <p:cNvPr id="13" name="Title 12">
            <a:extLst>
              <a:ext uri="{FF2B5EF4-FFF2-40B4-BE49-F238E27FC236}">
                <a16:creationId xmlns:a16="http://schemas.microsoft.com/office/drawing/2014/main" id="{FC52154A-EB8B-4517-2A46-2B41469B08BF}"/>
              </a:ext>
            </a:extLst>
          </p:cNvPr>
          <p:cNvSpPr>
            <a:spLocks noGrp="1"/>
          </p:cNvSpPr>
          <p:nvPr>
            <p:ph type="title"/>
          </p:nvPr>
        </p:nvSpPr>
        <p:spPr/>
        <p:txBody>
          <a:bodyPr/>
          <a:lstStyle/>
          <a:p>
            <a:r>
              <a:rPr lang="de-CH">
                <a:solidFill>
                  <a:schemeClr val="bg1"/>
                </a:solidFill>
              </a:rPr>
              <a:t>Package LSP</a:t>
            </a:r>
            <a:endParaRPr lang="en-GB" noProof="0" dirty="0">
              <a:latin typeface="Arial" panose="020B0604020202020204" pitchFamily="34" charset="0"/>
              <a:cs typeface="Arial" panose="020B0604020202020204" pitchFamily="34" charset="0"/>
            </a:endParaRPr>
          </a:p>
        </p:txBody>
      </p:sp>
      <p:sp>
        <p:nvSpPr>
          <p:cNvPr id="12" name="Text Placeholder 11">
            <a:extLst>
              <a:ext uri="{FF2B5EF4-FFF2-40B4-BE49-F238E27FC236}">
                <a16:creationId xmlns:a16="http://schemas.microsoft.com/office/drawing/2014/main" id="{B4FE755C-23B6-4B52-BEB2-EBE7EC530320}"/>
              </a:ext>
            </a:extLst>
          </p:cNvPr>
          <p:cNvSpPr>
            <a:spLocks noGrp="1"/>
          </p:cNvSpPr>
          <p:nvPr>
            <p:ph type="body" sz="quarter" idx="16"/>
          </p:nvPr>
        </p:nvSpPr>
        <p:spPr/>
        <p:txBody>
          <a:bodyPr/>
          <a:lstStyle/>
          <a:p>
            <a:endParaRPr lang="en-GB"/>
          </a:p>
        </p:txBody>
      </p:sp>
      <p:sp>
        <p:nvSpPr>
          <p:cNvPr id="14" name="Text Placeholder 13">
            <a:extLst>
              <a:ext uri="{FF2B5EF4-FFF2-40B4-BE49-F238E27FC236}">
                <a16:creationId xmlns:a16="http://schemas.microsoft.com/office/drawing/2014/main" id="{21F92E28-1BB6-B4C7-56C9-6424C28C0FAA}"/>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6D5C0565-24D5-A86F-8D52-5C784539F15B}"/>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F6DED8A6-EB74-445B-A712-EE2E7403F425}"/>
              </a:ext>
            </a:extLst>
          </p:cNvPr>
          <p:cNvSpPr txBox="1"/>
          <p:nvPr/>
        </p:nvSpPr>
        <p:spPr>
          <a:xfrm>
            <a:off x="424283" y="5125073"/>
            <a:ext cx="6094602" cy="307777"/>
          </a:xfrm>
          <a:prstGeom prst="rect">
            <a:avLst/>
          </a:prstGeom>
          <a:noFill/>
        </p:spPr>
        <p:txBody>
          <a:bodyPr wrap="square">
            <a:spAutoFit/>
          </a:bodyPr>
          <a:lstStyle/>
          <a:p>
            <a:r>
              <a:rPr lang="de-DE" sz="1400" b="1" dirty="0">
                <a:latin typeface="+mj-lt"/>
                <a:ea typeface="+mj-ea"/>
                <a:cs typeface="+mj-cs"/>
              </a:rPr>
              <a:t>Price: free of charge</a:t>
            </a:r>
            <a:endParaRPr lang="en-CH" sz="1400" b="1" dirty="0">
              <a:latin typeface="+mj-lt"/>
              <a:ea typeface="+mj-ea"/>
              <a:cs typeface="+mj-cs"/>
            </a:endParaRPr>
          </a:p>
        </p:txBody>
      </p:sp>
      <p:sp>
        <p:nvSpPr>
          <p:cNvPr id="6" name="TextBox 5">
            <a:extLst>
              <a:ext uri="{FF2B5EF4-FFF2-40B4-BE49-F238E27FC236}">
                <a16:creationId xmlns:a16="http://schemas.microsoft.com/office/drawing/2014/main" id="{BC3E78DB-D9AB-4716-9A2C-D5CC52456E2A}"/>
              </a:ext>
            </a:extLst>
          </p:cNvPr>
          <p:cNvSpPr txBox="1"/>
          <p:nvPr/>
        </p:nvSpPr>
        <p:spPr>
          <a:xfrm>
            <a:off x="401133" y="6004220"/>
            <a:ext cx="4425892" cy="307777"/>
          </a:xfrm>
          <a:prstGeom prst="rect">
            <a:avLst/>
          </a:prstGeom>
          <a:noFill/>
        </p:spPr>
        <p:txBody>
          <a:bodyPr wrap="square" anchor="b">
            <a:spAutoFit/>
          </a:bodyPr>
          <a:lstStyle/>
          <a:p>
            <a:r>
              <a:rPr lang="de-DE" sz="1400" b="1" dirty="0">
                <a:solidFill>
                  <a:schemeClr val="bg1"/>
                </a:solidFill>
                <a:latin typeface="+mj-lt"/>
                <a:ea typeface="+mj-ea"/>
                <a:cs typeface="+mj-cs"/>
              </a:rPr>
              <a:t>Delivery: </a:t>
            </a:r>
            <a:r>
              <a:rPr lang="de-DE" sz="1400" dirty="0">
                <a:solidFill>
                  <a:schemeClr val="bg1"/>
                </a:solidFill>
                <a:latin typeface="+mj-lt"/>
                <a:ea typeface="+mj-ea"/>
                <a:cs typeface="+mj-cs"/>
              </a:rPr>
              <a:t>A</a:t>
            </a:r>
            <a:r>
              <a:rPr lang="de-DE" sz="1200" dirty="0">
                <a:solidFill>
                  <a:schemeClr val="bg1"/>
                </a:solidFill>
                <a:latin typeface="+mj-lt"/>
                <a:ea typeface="+mj-ea"/>
                <a:cs typeface="+mj-cs"/>
              </a:rPr>
              <a:t>ccount Team (AM / S&amp;C Consultant)</a:t>
            </a:r>
            <a:endParaRPr lang="de-DE" sz="1600" dirty="0">
              <a:solidFill>
                <a:schemeClr val="bg1"/>
              </a:solidFill>
              <a:latin typeface="+mj-lt"/>
              <a:ea typeface="+mj-ea"/>
              <a:cs typeface="+mj-cs"/>
            </a:endParaRPr>
          </a:p>
        </p:txBody>
      </p:sp>
      <p:graphicFrame>
        <p:nvGraphicFramePr>
          <p:cNvPr id="7" name="Table 13">
            <a:extLst>
              <a:ext uri="{FF2B5EF4-FFF2-40B4-BE49-F238E27FC236}">
                <a16:creationId xmlns:a16="http://schemas.microsoft.com/office/drawing/2014/main" id="{48B57799-8B00-11D8-F9E1-8A82DA40CA8E}"/>
              </a:ext>
            </a:extLst>
          </p:cNvPr>
          <p:cNvGraphicFramePr>
            <a:graphicFrameLocks/>
          </p:cNvGraphicFramePr>
          <p:nvPr>
            <p:extLst>
              <p:ext uri="{D42A27DB-BD31-4B8C-83A1-F6EECF244321}">
                <p14:modId xmlns:p14="http://schemas.microsoft.com/office/powerpoint/2010/main" val="3667803350"/>
              </p:ext>
            </p:extLst>
          </p:nvPr>
        </p:nvGraphicFramePr>
        <p:xfrm>
          <a:off x="479425" y="1269245"/>
          <a:ext cx="11233149" cy="4663060"/>
        </p:xfrm>
        <a:graphic>
          <a:graphicData uri="http://schemas.openxmlformats.org/drawingml/2006/table">
            <a:tbl>
              <a:tblPr firstRow="1" bandRow="1">
                <a:tableStyleId>{5C22544A-7EE6-4342-B048-85BDC9FD1C3A}</a:tableStyleId>
              </a:tblPr>
              <a:tblGrid>
                <a:gridCol w="635570">
                  <a:extLst>
                    <a:ext uri="{9D8B030D-6E8A-4147-A177-3AD203B41FA5}">
                      <a16:colId xmlns:a16="http://schemas.microsoft.com/office/drawing/2014/main" val="1624496710"/>
                    </a:ext>
                  </a:extLst>
                </a:gridCol>
                <a:gridCol w="9226626">
                  <a:extLst>
                    <a:ext uri="{9D8B030D-6E8A-4147-A177-3AD203B41FA5}">
                      <a16:colId xmlns:a16="http://schemas.microsoft.com/office/drawing/2014/main" val="87855876"/>
                    </a:ext>
                  </a:extLst>
                </a:gridCol>
                <a:gridCol w="1370953">
                  <a:extLst>
                    <a:ext uri="{9D8B030D-6E8A-4147-A177-3AD203B41FA5}">
                      <a16:colId xmlns:a16="http://schemas.microsoft.com/office/drawing/2014/main" val="1062023633"/>
                    </a:ext>
                  </a:extLst>
                </a:gridCol>
              </a:tblGrid>
              <a:tr h="457200">
                <a:tc>
                  <a:txBody>
                    <a:bodyPr/>
                    <a:lstStyle/>
                    <a:p>
                      <a:pPr algn="ctr"/>
                      <a:r>
                        <a:rPr lang="de-DE" sz="1200" dirty="0">
                          <a:solidFill>
                            <a:schemeClr val="tx1"/>
                          </a:solidFill>
                        </a:rPr>
                        <a:t>#</a:t>
                      </a:r>
                      <a:endParaRPr lang="de-DE" sz="1200" dirty="0">
                        <a:solidFill>
                          <a:schemeClr val="tx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b="1" u="none" strike="noStrike" kern="100" dirty="0">
                          <a:solidFill>
                            <a:schemeClr val="tx1"/>
                          </a:solidFill>
                          <a:effectLst/>
                        </a:rPr>
                        <a:t>Catalogue of services</a:t>
                      </a:r>
                      <a:endParaRPr lang="en-CH" sz="1100" u="none" strike="noStrike" kern="100" dirty="0">
                        <a:solidFill>
                          <a:schemeClr val="tx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r>
                        <a:rPr lang="de-DE" sz="1200" dirty="0">
                          <a:solidFill>
                            <a:schemeClr val="tx1"/>
                          </a:solidFill>
                        </a:rPr>
                        <a:t>Package „LSP“</a:t>
                      </a:r>
                      <a:endParaRPr lang="de-DE" sz="12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752133228"/>
                  </a:ext>
                </a:extLst>
              </a:tr>
              <a:tr h="248597">
                <a:tc>
                  <a:txBody>
                    <a:bodyPr/>
                    <a:lstStyle/>
                    <a:p>
                      <a:pPr marL="0" indent="0" algn="ctr">
                        <a:buFont typeface="+mj-lt"/>
                        <a:buNone/>
                      </a:pPr>
                      <a:r>
                        <a:rPr lang="en-US" sz="1100" dirty="0">
                          <a:solidFill>
                            <a:schemeClr val="bg1"/>
                          </a:solidFill>
                        </a:rPr>
                        <a:t>1</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German-speaking contact persons</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Clr>
                          <a:srgbClr val="4A9462"/>
                        </a:buClr>
                        <a:buFont typeface="Wingdings" panose="05000000000000000000" pitchFamily="2" charset="2"/>
                        <a:buNone/>
                      </a:pPr>
                      <a:r>
                        <a:rPr lang="en-GB" sz="1400" kern="1200" noProof="0" dirty="0">
                          <a:solidFill>
                            <a:schemeClr val="tx1"/>
                          </a:solidFill>
                        </a:rPr>
                        <a:t> </a:t>
                      </a: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12223837"/>
                  </a:ext>
                </a:extLst>
              </a:tr>
              <a:tr h="248597">
                <a:tc>
                  <a:txBody>
                    <a:bodyPr/>
                    <a:lstStyle/>
                    <a:p>
                      <a:pPr marL="0" indent="0" algn="ctr">
                        <a:buFont typeface="+mj-lt"/>
                        <a:buNone/>
                      </a:pPr>
                      <a:r>
                        <a:rPr lang="en-US" sz="1100" dirty="0">
                          <a:solidFill>
                            <a:schemeClr val="bg1"/>
                          </a:solidFill>
                        </a:rPr>
                        <a:t>2</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 Price information for individual products</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Font typeface="Wingdings" panose="05000000000000000000" pitchFamily="2" charset="2"/>
                        <a:buNone/>
                      </a:pPr>
                      <a:endParaRPr lang="en-GB" sz="1400" kern="1200" noProof="0" dirty="0">
                        <a:solidFill>
                          <a:schemeClr val="bg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541419341"/>
                  </a:ext>
                </a:extLst>
              </a:tr>
              <a:tr h="248597">
                <a:tc>
                  <a:txBody>
                    <a:bodyPr/>
                    <a:lstStyle/>
                    <a:p>
                      <a:pPr marL="0" indent="0" algn="ctr">
                        <a:buFont typeface="+mj-lt"/>
                        <a:buNone/>
                      </a:pPr>
                      <a:r>
                        <a:rPr lang="en-US" sz="1100" dirty="0">
                          <a:solidFill>
                            <a:schemeClr val="bg1"/>
                          </a:solidFill>
                        </a:rPr>
                        <a:t>3</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Creation and delivery of Microsoft EA / EAS / Campus contracts</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636773238"/>
                  </a:ext>
                </a:extLst>
              </a:tr>
              <a:tr h="248597">
                <a:tc>
                  <a:txBody>
                    <a:bodyPr/>
                    <a:lstStyle/>
                    <a:p>
                      <a:pPr marL="0" indent="0" algn="ctr">
                        <a:buFont typeface="+mj-lt"/>
                        <a:buNone/>
                      </a:pPr>
                      <a:r>
                        <a:rPr lang="en-US" sz="1100" dirty="0">
                          <a:solidFill>
                            <a:schemeClr val="bg1"/>
                          </a:solidFill>
                        </a:rPr>
                        <a:t>4</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Acceptance of </a:t>
                      </a:r>
                      <a:r>
                        <a:rPr lang="en-US" sz="1100" u="none" strike="noStrike" kern="100" dirty="0" err="1">
                          <a:solidFill>
                            <a:schemeClr val="bg1"/>
                          </a:solidFill>
                          <a:effectLst/>
                        </a:rPr>
                        <a:t>TrueUp</a:t>
                      </a:r>
                      <a:r>
                        <a:rPr lang="en-US" sz="1100" u="none" strike="noStrike" kern="100" dirty="0">
                          <a:solidFill>
                            <a:schemeClr val="bg1"/>
                          </a:solidFill>
                          <a:effectLst/>
                        </a:rPr>
                        <a:t> and new orders incl. cancellation of reservations for the anniversary reconciliation of 1 Tenant</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892535" rtl="0" eaLnBrk="1" fontAlgn="auto" latinLnBrk="0" hangingPunct="1">
                        <a:lnSpc>
                          <a:spcPct val="100000"/>
                        </a:lnSpc>
                        <a:spcBef>
                          <a:spcPts val="0"/>
                        </a:spcBef>
                        <a:spcAft>
                          <a:spcPts val="0"/>
                        </a:spcAft>
                        <a:buClrTx/>
                        <a:buSzTx/>
                        <a:buFontTx/>
                        <a:buNone/>
                        <a:tabLst/>
                        <a:defRPr/>
                      </a:pPr>
                      <a:endParaRPr lang="en-GB" sz="1400" kern="1200" noProof="0" dirty="0">
                        <a:solidFill>
                          <a:schemeClr val="bg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772220648"/>
                  </a:ext>
                </a:extLst>
              </a:tr>
              <a:tr h="232731">
                <a:tc>
                  <a:txBody>
                    <a:bodyPr/>
                    <a:lstStyle/>
                    <a:p>
                      <a:pPr marL="0" indent="0" algn="ctr">
                        <a:buFont typeface="+mj-lt"/>
                        <a:buNone/>
                      </a:pPr>
                      <a:r>
                        <a:rPr lang="en-US" sz="1100" dirty="0">
                          <a:solidFill>
                            <a:schemeClr val="bg1"/>
                          </a:solidFill>
                        </a:rPr>
                        <a:t>5</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rgbClr val="000000"/>
                          </a:solidFill>
                          <a:effectLst/>
                        </a:rPr>
                        <a:t> </a:t>
                      </a:r>
                      <a:r>
                        <a:rPr lang="de-CH" sz="1100" u="none" strike="noStrike" kern="100" dirty="0">
                          <a:solidFill>
                            <a:schemeClr val="bg1"/>
                          </a:solidFill>
                          <a:effectLst/>
                        </a:rPr>
                        <a:t>Reporting of Licenses and Subscriptions to Microsoft (1 Tenant)</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57867276"/>
                  </a:ext>
                </a:extLst>
              </a:tr>
              <a:tr h="248597">
                <a:tc>
                  <a:txBody>
                    <a:bodyPr/>
                    <a:lstStyle/>
                    <a:p>
                      <a:pPr marL="0" indent="0" algn="ctr">
                        <a:buFont typeface="+mj-lt"/>
                        <a:buNone/>
                      </a:pPr>
                      <a:r>
                        <a:rPr lang="de-DE" sz="1100" dirty="0">
                          <a:solidFill>
                            <a:schemeClr val="bg1"/>
                          </a:solidFill>
                        </a:rPr>
                        <a:t>6</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Preparation of an offer</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1514752"/>
                  </a:ext>
                </a:extLst>
              </a:tr>
              <a:tr h="248597">
                <a:tc>
                  <a:txBody>
                    <a:bodyPr/>
                    <a:lstStyle/>
                    <a:p>
                      <a:pPr marL="0" indent="0" algn="ctr">
                        <a:buFont typeface="+mj-lt"/>
                        <a:buNone/>
                      </a:pPr>
                      <a:r>
                        <a:rPr lang="de-DE" sz="1100" dirty="0">
                          <a:solidFill>
                            <a:schemeClr val="bg1"/>
                          </a:solidFill>
                        </a:rPr>
                        <a:t>7</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Invoicing of licenses (annual rates and </a:t>
                      </a:r>
                      <a:r>
                        <a:rPr lang="en-US" sz="1100" u="none" strike="noStrike" kern="100" dirty="0" err="1">
                          <a:solidFill>
                            <a:schemeClr val="bg1"/>
                          </a:solidFill>
                          <a:effectLst/>
                        </a:rPr>
                        <a:t>TrueUps</a:t>
                      </a:r>
                      <a:r>
                        <a:rPr lang="en-US" sz="1100" u="none" strike="noStrike" kern="100" dirty="0">
                          <a:solidFill>
                            <a:schemeClr val="bg1"/>
                          </a:solidFill>
                          <a:effectLst/>
                        </a:rPr>
                        <a:t>) to one (1) billing address (for indirect contracts) </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374300616"/>
                  </a:ext>
                </a:extLst>
              </a:tr>
              <a:tr h="248597">
                <a:tc>
                  <a:txBody>
                    <a:bodyPr/>
                    <a:lstStyle/>
                    <a:p>
                      <a:pPr marL="0" indent="0" algn="ctr">
                        <a:buFont typeface="+mj-lt"/>
                        <a:buNone/>
                      </a:pPr>
                      <a:r>
                        <a:rPr lang="en-US" sz="1100" dirty="0">
                          <a:solidFill>
                            <a:schemeClr val="bg1"/>
                          </a:solidFill>
                        </a:rPr>
                        <a:t>8</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 Sending information via newsletter about changes in Microsoft licensing and product updates</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34002853"/>
                  </a:ext>
                </a:extLst>
              </a:tr>
              <a:tr h="248597">
                <a:tc>
                  <a:txBody>
                    <a:bodyPr/>
                    <a:lstStyle/>
                    <a:p>
                      <a:pPr marL="0" indent="0" algn="ctr">
                        <a:buFont typeface="+mj-lt"/>
                        <a:buNone/>
                      </a:pPr>
                      <a:r>
                        <a:rPr lang="en-US" sz="1100" dirty="0">
                          <a:solidFill>
                            <a:schemeClr val="bg1"/>
                          </a:solidFill>
                        </a:rPr>
                        <a:t>9</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Invitations for topic-specific webinars and information events</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79175118"/>
                  </a:ext>
                </a:extLst>
              </a:tr>
              <a:tr h="248597">
                <a:tc>
                  <a:txBody>
                    <a:bodyPr/>
                    <a:lstStyle/>
                    <a:p>
                      <a:pPr marL="0" indent="0" algn="ctr">
                        <a:buFont typeface="+mj-lt"/>
                        <a:buNone/>
                      </a:pPr>
                      <a:r>
                        <a:rPr lang="de-DE" sz="1100" dirty="0">
                          <a:solidFill>
                            <a:schemeClr val="bg1"/>
                          </a:solidFill>
                        </a:rPr>
                        <a:t>10</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Access to the Client Portal "Basic Version" (display of contract documents, no article maintenance)</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129825025"/>
                  </a:ext>
                </a:extLst>
              </a:tr>
              <a:tr h="248597">
                <a:tc>
                  <a:txBody>
                    <a:bodyPr/>
                    <a:lstStyle/>
                    <a:p>
                      <a:pPr marL="0" indent="0" algn="ctr">
                        <a:buFont typeface="+mj-lt"/>
                        <a:buNone/>
                      </a:pPr>
                      <a:r>
                        <a:rPr lang="de-DE" sz="1100" dirty="0">
                          <a:solidFill>
                            <a:schemeClr val="bg1"/>
                          </a:solidFill>
                        </a:rPr>
                        <a:t>11</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Clarifications as to whether Microsoft funding is available – depending on the project </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50534006"/>
                  </a:ext>
                </a:extLst>
              </a:tr>
              <a:tr h="248597">
                <a:tc gridSpan="3">
                  <a:txBody>
                    <a:bodyPr/>
                    <a:lstStyle/>
                    <a:p>
                      <a:pPr marL="625475" lvl="0" indent="0" fontAlgn="base">
                        <a:lnSpc>
                          <a:spcPct val="120000"/>
                        </a:lnSpc>
                        <a:spcBef>
                          <a:spcPts val="600"/>
                        </a:spcBef>
                        <a:spcAft>
                          <a:spcPts val="600"/>
                        </a:spcAft>
                        <a:buSzPts val="1000"/>
                        <a:buFont typeface="Symbol" panose="05050102010706020507" pitchFamily="18" charset="2"/>
                        <a:buNone/>
                      </a:pPr>
                      <a:r>
                        <a:rPr lang="en-US" sz="1100" b="1" u="none" strike="noStrike" kern="100" dirty="0">
                          <a:solidFill>
                            <a:schemeClr val="bg1"/>
                          </a:solidFill>
                          <a:effectLst/>
                        </a:rPr>
                        <a:t>Price: Free</a:t>
                      </a:r>
                      <a:endParaRPr lang="en-CH" sz="1100" u="none" strike="noStrike" kern="100" dirty="0">
                        <a:solidFill>
                          <a:schemeClr val="bg1"/>
                        </a:solidFill>
                        <a:effectLst/>
                        <a:latin typeface="+mj-lt"/>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pPr algn="ctr"/>
                      <a:endParaRPr lang="en-GB" sz="1400" kern="1200" noProof="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93180140"/>
                  </a:ext>
                </a:extLst>
              </a:tr>
              <a:tr h="248597">
                <a:tc>
                  <a:txBody>
                    <a:bodyPr/>
                    <a:lstStyle/>
                    <a:p>
                      <a:pPr marL="0" indent="0" algn="ctr">
                        <a:buFont typeface="+mj-lt"/>
                        <a:buNone/>
                      </a:pPr>
                      <a:r>
                        <a:rPr lang="de-DE" sz="1100" dirty="0">
                          <a:solidFill>
                            <a:schemeClr val="bg1"/>
                          </a:solidFill>
                        </a:rPr>
                        <a:t>12</a:t>
                      </a: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rPr>
                        <a:t>Advisory Services on Demand</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solidFill>
                        <a:latin typeface="+mj-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74090388"/>
                  </a:ext>
                </a:extLst>
              </a:tr>
              <a:tr h="248597">
                <a:tc>
                  <a:txBody>
                    <a:bodyPr/>
                    <a:lstStyle/>
                    <a:p>
                      <a:pPr marL="0" indent="0" algn="ctr">
                        <a:buFont typeface="+mj-lt"/>
                        <a:buNone/>
                      </a:pPr>
                      <a:endParaRPr lang="de-DE" sz="1100"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gridSpan="2">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b="1" u="none" strike="noStrike" kern="100" dirty="0">
                          <a:solidFill>
                            <a:schemeClr val="bg1"/>
                          </a:solidFill>
                          <a:effectLst/>
                        </a:rPr>
                        <a:t>Price: Depending on the selected Advisory Service</a:t>
                      </a:r>
                      <a:endParaRPr lang="en-CH" sz="1100" u="none" strike="noStrike" kern="100" dirty="0">
                        <a:solidFill>
                          <a:schemeClr val="bg1"/>
                        </a:solidFill>
                        <a:effectLst/>
                        <a:latin typeface="+mj-lt"/>
                        <a:ea typeface="Arial" panose="020B06040202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hMerge="1">
                  <a:txBody>
                    <a:bodyPr/>
                    <a:lstStyle/>
                    <a:p>
                      <a:pPr algn="ctr"/>
                      <a:endParaRPr lang="en-GB" sz="1400" kern="1200" noProof="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2388168635"/>
                  </a:ext>
                </a:extLst>
              </a:tr>
            </a:tbl>
          </a:graphicData>
        </a:graphic>
      </p:graphicFrame>
      <p:pic>
        <p:nvPicPr>
          <p:cNvPr id="10" name="Graphic 9" descr="Checkbox Checked with solid fill">
            <a:extLst>
              <a:ext uri="{FF2B5EF4-FFF2-40B4-BE49-F238E27FC236}">
                <a16:creationId xmlns:a16="http://schemas.microsoft.com/office/drawing/2014/main" id="{14F4CD1D-6C5A-6D02-C9DD-D7359DC8E96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1719923"/>
            <a:ext cx="339752" cy="339752"/>
          </a:xfrm>
          <a:prstGeom prst="rect">
            <a:avLst/>
          </a:prstGeom>
        </p:spPr>
      </p:pic>
      <p:pic>
        <p:nvPicPr>
          <p:cNvPr id="16" name="Graphic 15" descr="Checkbox Checked with solid fill">
            <a:extLst>
              <a:ext uri="{FF2B5EF4-FFF2-40B4-BE49-F238E27FC236}">
                <a16:creationId xmlns:a16="http://schemas.microsoft.com/office/drawing/2014/main" id="{69002F14-1C35-D486-05E4-97DBB1B4667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9438" y="2016501"/>
            <a:ext cx="339752" cy="339752"/>
          </a:xfrm>
          <a:prstGeom prst="rect">
            <a:avLst/>
          </a:prstGeom>
        </p:spPr>
      </p:pic>
      <p:pic>
        <p:nvPicPr>
          <p:cNvPr id="17" name="Graphic 16" descr="Checkbox Checked with solid fill">
            <a:extLst>
              <a:ext uri="{FF2B5EF4-FFF2-40B4-BE49-F238E27FC236}">
                <a16:creationId xmlns:a16="http://schemas.microsoft.com/office/drawing/2014/main" id="{63D8AC50-FAC6-3BCE-52E8-D53BCB696E1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5944" y="2320182"/>
            <a:ext cx="339752" cy="339752"/>
          </a:xfrm>
          <a:prstGeom prst="rect">
            <a:avLst/>
          </a:prstGeom>
        </p:spPr>
      </p:pic>
      <p:pic>
        <p:nvPicPr>
          <p:cNvPr id="18" name="Graphic 17" descr="Checkbox Checked with solid fill">
            <a:extLst>
              <a:ext uri="{FF2B5EF4-FFF2-40B4-BE49-F238E27FC236}">
                <a16:creationId xmlns:a16="http://schemas.microsoft.com/office/drawing/2014/main" id="{096A3AF8-D7A9-A3D1-BC3B-2F6AF843820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2631883"/>
            <a:ext cx="339752" cy="339752"/>
          </a:xfrm>
          <a:prstGeom prst="rect">
            <a:avLst/>
          </a:prstGeom>
        </p:spPr>
      </p:pic>
      <p:pic>
        <p:nvPicPr>
          <p:cNvPr id="19" name="Graphic 18" descr="Checkbox Checked with solid fill">
            <a:extLst>
              <a:ext uri="{FF2B5EF4-FFF2-40B4-BE49-F238E27FC236}">
                <a16:creationId xmlns:a16="http://schemas.microsoft.com/office/drawing/2014/main" id="{29A5E3DA-D22D-1B09-CAEE-31C6FDA1E9B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2942072"/>
            <a:ext cx="339752" cy="339752"/>
          </a:xfrm>
          <a:prstGeom prst="rect">
            <a:avLst/>
          </a:prstGeom>
        </p:spPr>
      </p:pic>
      <p:pic>
        <p:nvPicPr>
          <p:cNvPr id="22" name="Graphic 21" descr="Checkbox Checked with solid fill">
            <a:extLst>
              <a:ext uri="{FF2B5EF4-FFF2-40B4-BE49-F238E27FC236}">
                <a16:creationId xmlns:a16="http://schemas.microsoft.com/office/drawing/2014/main" id="{8ACE1F82-A682-4223-FC4C-A1DE8EA02B4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3242861"/>
            <a:ext cx="339752" cy="339752"/>
          </a:xfrm>
          <a:prstGeom prst="rect">
            <a:avLst/>
          </a:prstGeom>
        </p:spPr>
      </p:pic>
      <p:pic>
        <p:nvPicPr>
          <p:cNvPr id="23" name="Graphic 22" descr="Checkbox Checked with solid fill">
            <a:extLst>
              <a:ext uri="{FF2B5EF4-FFF2-40B4-BE49-F238E27FC236}">
                <a16:creationId xmlns:a16="http://schemas.microsoft.com/office/drawing/2014/main" id="{2EBF1705-598E-AE9D-992F-14A134AC48B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3545330"/>
            <a:ext cx="339752" cy="339752"/>
          </a:xfrm>
          <a:prstGeom prst="rect">
            <a:avLst/>
          </a:prstGeom>
        </p:spPr>
      </p:pic>
      <p:pic>
        <p:nvPicPr>
          <p:cNvPr id="24" name="Graphic 23" descr="Checkbox Checked with solid fill">
            <a:extLst>
              <a:ext uri="{FF2B5EF4-FFF2-40B4-BE49-F238E27FC236}">
                <a16:creationId xmlns:a16="http://schemas.microsoft.com/office/drawing/2014/main" id="{2515F086-C819-411E-1EA5-8BA4009C8D6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9438" y="3849918"/>
            <a:ext cx="339752" cy="339752"/>
          </a:xfrm>
          <a:prstGeom prst="rect">
            <a:avLst/>
          </a:prstGeom>
        </p:spPr>
      </p:pic>
      <p:pic>
        <p:nvPicPr>
          <p:cNvPr id="25" name="Graphic 24" descr="Checkbox Checked with solid fill">
            <a:extLst>
              <a:ext uri="{FF2B5EF4-FFF2-40B4-BE49-F238E27FC236}">
                <a16:creationId xmlns:a16="http://schemas.microsoft.com/office/drawing/2014/main" id="{EBB06699-08BE-39B0-5646-15A6D786BBC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5944" y="4156308"/>
            <a:ext cx="339752" cy="339752"/>
          </a:xfrm>
          <a:prstGeom prst="rect">
            <a:avLst/>
          </a:prstGeom>
        </p:spPr>
      </p:pic>
      <p:pic>
        <p:nvPicPr>
          <p:cNvPr id="26" name="Graphic 25" descr="Checkbox Checked with solid fill">
            <a:extLst>
              <a:ext uri="{FF2B5EF4-FFF2-40B4-BE49-F238E27FC236}">
                <a16:creationId xmlns:a16="http://schemas.microsoft.com/office/drawing/2014/main" id="{D8622FE4-B61F-7601-78E4-283228FBE5A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9438" y="4446457"/>
            <a:ext cx="339752" cy="339752"/>
          </a:xfrm>
          <a:prstGeom prst="rect">
            <a:avLst/>
          </a:prstGeom>
        </p:spPr>
      </p:pic>
      <p:pic>
        <p:nvPicPr>
          <p:cNvPr id="27" name="Graphic 26" descr="Checkbox Checked with solid fill">
            <a:extLst>
              <a:ext uri="{FF2B5EF4-FFF2-40B4-BE49-F238E27FC236}">
                <a16:creationId xmlns:a16="http://schemas.microsoft.com/office/drawing/2014/main" id="{B3AD72ED-CCD0-C1CE-B861-06F3FB51465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9438" y="4752242"/>
            <a:ext cx="339752" cy="339752"/>
          </a:xfrm>
          <a:prstGeom prst="rect">
            <a:avLst/>
          </a:prstGeom>
        </p:spPr>
      </p:pic>
      <p:pic>
        <p:nvPicPr>
          <p:cNvPr id="28" name="Graphic 27" descr="Checkbox Checked with solid fill">
            <a:extLst>
              <a:ext uri="{FF2B5EF4-FFF2-40B4-BE49-F238E27FC236}">
                <a16:creationId xmlns:a16="http://schemas.microsoft.com/office/drawing/2014/main" id="{A81F195B-EB48-1E8B-3FCC-B36B8FB41C2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22932" y="5353917"/>
            <a:ext cx="339752" cy="339752"/>
          </a:xfrm>
          <a:prstGeom prst="rect">
            <a:avLst/>
          </a:prstGeom>
        </p:spPr>
      </p:pic>
      <p:sp>
        <p:nvSpPr>
          <p:cNvPr id="5" name="Text Placeholder 5">
            <a:extLst>
              <a:ext uri="{FF2B5EF4-FFF2-40B4-BE49-F238E27FC236}">
                <a16:creationId xmlns:a16="http://schemas.microsoft.com/office/drawing/2014/main" id="{15E1947A-C9E9-5547-1878-EB93DEB04388}"/>
              </a:ext>
            </a:extLst>
          </p:cNvPr>
          <p:cNvSpPr txBox="1">
            <a:spLocks noChangeAspect="1"/>
          </p:cNvSpPr>
          <p:nvPr/>
        </p:nvSpPr>
        <p:spPr>
          <a:xfrm>
            <a:off x="10873321" y="6170930"/>
            <a:ext cx="825600" cy="288000"/>
          </a:xfrm>
          <a:prstGeom prst="rect">
            <a:avLst/>
          </a:prstGeom>
          <a:blipFill>
            <a:blip r:embed="rId7">
              <a:extLst>
                <a:ext uri="{96DAC541-7B7A-43D3-8B79-37D633B846F1}">
                  <asvg:svgBlip xmlns:asvg="http://schemas.microsoft.com/office/drawing/2016/SVG/main" r:embed="rId8"/>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25316421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B6390-F054-FF8C-D8C7-9292DE1B0493}"/>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4868A111-BFBD-9EBF-2CC3-E0AF989B4A23}"/>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a:prstGeom prst="rect">
            <a:avLst/>
          </a:prstGeom>
          <a:solidFill>
            <a:schemeClr val="bg1"/>
          </a:solidFill>
          <a:ln w="3473" cap="flat">
            <a:noFill/>
            <a:prstDash val="solid"/>
            <a:miter/>
          </a:ln>
        </p:spPr>
      </p:pic>
      <p:sp>
        <p:nvSpPr>
          <p:cNvPr id="2" name="Slide Number Placeholder 4">
            <a:extLst>
              <a:ext uri="{FF2B5EF4-FFF2-40B4-BE49-F238E27FC236}">
                <a16:creationId xmlns:a16="http://schemas.microsoft.com/office/drawing/2014/main" id="{C902A099-8263-D1E2-4B89-BAAF24EB9F1D}"/>
              </a:ext>
            </a:extLst>
          </p:cNvPr>
          <p:cNvSpPr>
            <a:spLocks noGrp="1"/>
          </p:cNvSpPr>
          <p:nvPr>
            <p:ph type="sldNum" sz="quarter" idx="12"/>
          </p:nvPr>
        </p:nvSpPr>
        <p:spPr/>
        <p:txBody>
          <a:bodyPr vert="horz" lIns="0" tIns="0" rIns="0" bIns="0" rtlCol="0" anchor="ctr"/>
          <a:lstStyle/>
          <a:p>
            <a:fld id="{D57F1E4F-1CFF-5643-939E-217C01CDF565}" type="slidenum">
              <a:rPr lang="en-US">
                <a:solidFill>
                  <a:schemeClr val="bg1"/>
                </a:solidFill>
              </a:rPr>
              <a:pPr/>
              <a:t>6</a:t>
            </a:fld>
            <a:endParaRPr lang="en-US" dirty="0">
              <a:solidFill>
                <a:schemeClr val="bg1"/>
              </a:solidFill>
            </a:endParaRPr>
          </a:p>
        </p:txBody>
      </p:sp>
      <p:sp>
        <p:nvSpPr>
          <p:cNvPr id="13" name="Title 12">
            <a:extLst>
              <a:ext uri="{FF2B5EF4-FFF2-40B4-BE49-F238E27FC236}">
                <a16:creationId xmlns:a16="http://schemas.microsoft.com/office/drawing/2014/main" id="{93838C12-F825-6F4A-738D-4CC1463E71A7}"/>
              </a:ext>
            </a:extLst>
          </p:cNvPr>
          <p:cNvSpPr>
            <a:spLocks noGrp="1"/>
          </p:cNvSpPr>
          <p:nvPr>
            <p:ph type="title"/>
          </p:nvPr>
        </p:nvSpPr>
        <p:spPr/>
        <p:txBody>
          <a:bodyPr/>
          <a:lstStyle/>
          <a:p>
            <a:r>
              <a:rPr lang="de-CH" dirty="0">
                <a:solidFill>
                  <a:schemeClr val="bg1"/>
                </a:solidFill>
              </a:rPr>
              <a:t>Package Managed LSP</a:t>
            </a:r>
            <a:endParaRPr lang="en-GB" noProof="0" dirty="0">
              <a:latin typeface="Arial" panose="020B0604020202020204" pitchFamily="34" charset="0"/>
              <a:cs typeface="Arial" panose="020B0604020202020204" pitchFamily="34" charset="0"/>
            </a:endParaRPr>
          </a:p>
        </p:txBody>
      </p:sp>
      <p:sp>
        <p:nvSpPr>
          <p:cNvPr id="12" name="Text Placeholder 11">
            <a:extLst>
              <a:ext uri="{FF2B5EF4-FFF2-40B4-BE49-F238E27FC236}">
                <a16:creationId xmlns:a16="http://schemas.microsoft.com/office/drawing/2014/main" id="{0C80E43E-DF63-C158-2194-450AE0E6B5B0}"/>
              </a:ext>
            </a:extLst>
          </p:cNvPr>
          <p:cNvSpPr>
            <a:spLocks noGrp="1"/>
          </p:cNvSpPr>
          <p:nvPr>
            <p:ph type="body" sz="quarter" idx="16"/>
          </p:nvPr>
        </p:nvSpPr>
        <p:spPr/>
        <p:txBody>
          <a:bodyPr/>
          <a:lstStyle/>
          <a:p>
            <a:endParaRPr lang="en-GB"/>
          </a:p>
        </p:txBody>
      </p:sp>
      <p:sp>
        <p:nvSpPr>
          <p:cNvPr id="14" name="Text Placeholder 13">
            <a:extLst>
              <a:ext uri="{FF2B5EF4-FFF2-40B4-BE49-F238E27FC236}">
                <a16:creationId xmlns:a16="http://schemas.microsoft.com/office/drawing/2014/main" id="{9EF19B97-6DF7-E592-4406-4D22C2CF6CD3}"/>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9D83107F-26DE-C30B-FFE4-049FE824E3E7}"/>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7" name="Table 13">
            <a:extLst>
              <a:ext uri="{FF2B5EF4-FFF2-40B4-BE49-F238E27FC236}">
                <a16:creationId xmlns:a16="http://schemas.microsoft.com/office/drawing/2014/main" id="{ABEF2689-F9FB-2FBF-58BD-91BCA983BDF7}"/>
              </a:ext>
            </a:extLst>
          </p:cNvPr>
          <p:cNvGraphicFramePr>
            <a:graphicFrameLocks/>
          </p:cNvGraphicFramePr>
          <p:nvPr>
            <p:extLst>
              <p:ext uri="{D42A27DB-BD31-4B8C-83A1-F6EECF244321}">
                <p14:modId xmlns:p14="http://schemas.microsoft.com/office/powerpoint/2010/main" val="3852520119"/>
              </p:ext>
            </p:extLst>
          </p:nvPr>
        </p:nvGraphicFramePr>
        <p:xfrm>
          <a:off x="479425" y="1272864"/>
          <a:ext cx="11233149" cy="4709160"/>
        </p:xfrm>
        <a:graphic>
          <a:graphicData uri="http://schemas.openxmlformats.org/drawingml/2006/table">
            <a:tbl>
              <a:tblPr firstRow="1" bandRow="1">
                <a:tableStyleId>{0E3FDE45-AF77-4B5C-9715-49D594BDF05E}</a:tableStyleId>
              </a:tblPr>
              <a:tblGrid>
                <a:gridCol w="639601">
                  <a:extLst>
                    <a:ext uri="{9D8B030D-6E8A-4147-A177-3AD203B41FA5}">
                      <a16:colId xmlns:a16="http://schemas.microsoft.com/office/drawing/2014/main" val="1624496710"/>
                    </a:ext>
                  </a:extLst>
                </a:gridCol>
                <a:gridCol w="9071777">
                  <a:extLst>
                    <a:ext uri="{9D8B030D-6E8A-4147-A177-3AD203B41FA5}">
                      <a16:colId xmlns:a16="http://schemas.microsoft.com/office/drawing/2014/main" val="87855876"/>
                    </a:ext>
                  </a:extLst>
                </a:gridCol>
                <a:gridCol w="1521771">
                  <a:extLst>
                    <a:ext uri="{9D8B030D-6E8A-4147-A177-3AD203B41FA5}">
                      <a16:colId xmlns:a16="http://schemas.microsoft.com/office/drawing/2014/main" val="1062023633"/>
                    </a:ext>
                  </a:extLst>
                </a:gridCol>
              </a:tblGrid>
              <a:tr h="352986">
                <a:tc>
                  <a:txBody>
                    <a:bodyPr/>
                    <a:lstStyle/>
                    <a:p>
                      <a:pPr algn="ctr"/>
                      <a:r>
                        <a:rPr lang="de-DE" sz="1200" dirty="0">
                          <a:solidFill>
                            <a:schemeClr val="tx1"/>
                          </a:solidFill>
                        </a:rPr>
                        <a:t>#</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1200" dirty="0">
                          <a:solidFill>
                            <a:schemeClr val="tx1"/>
                          </a:solidFill>
                        </a:rPr>
                        <a:t>Catalogue of services</a:t>
                      </a:r>
                      <a:endParaRPr lang="de-DE"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de-DE" sz="1200" dirty="0">
                          <a:solidFill>
                            <a:schemeClr val="tx1"/>
                          </a:solidFill>
                        </a:rPr>
                        <a:t>Package</a:t>
                      </a:r>
                    </a:p>
                    <a:p>
                      <a:pPr algn="ctr"/>
                      <a:r>
                        <a:rPr lang="de-DE" sz="1200" dirty="0">
                          <a:solidFill>
                            <a:schemeClr val="tx1"/>
                          </a:solidFill>
                        </a:rPr>
                        <a:t>„</a:t>
                      </a:r>
                      <a:r>
                        <a:rPr lang="de-DE" sz="1200" dirty="0" err="1">
                          <a:solidFill>
                            <a:schemeClr val="tx1"/>
                          </a:solidFill>
                        </a:rPr>
                        <a:t>Managed</a:t>
                      </a:r>
                      <a:r>
                        <a:rPr lang="de-DE" sz="1200" dirty="0">
                          <a:solidFill>
                            <a:schemeClr val="tx1"/>
                          </a:solidFill>
                        </a:rPr>
                        <a:t> LSP“</a:t>
                      </a: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3752133228"/>
                  </a:ext>
                </a:extLst>
              </a:tr>
              <a:tr h="248597">
                <a:tc>
                  <a:txBody>
                    <a:bodyPr/>
                    <a:lstStyle/>
                    <a:p>
                      <a:pPr marL="0" indent="0" algn="ctr">
                        <a:buFont typeface="+mj-lt"/>
                        <a:buNone/>
                      </a:pPr>
                      <a:r>
                        <a:rPr lang="en-US" sz="1100" dirty="0">
                          <a:solidFill>
                            <a:schemeClr val="bg1"/>
                          </a:solidFill>
                        </a:rPr>
                        <a:t>1</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892535" rtl="0" eaLnBrk="1" latinLnBrk="0" hangingPunct="1"/>
                      <a:r>
                        <a:rPr lang="en-US" sz="1100" kern="1200" dirty="0">
                          <a:solidFill>
                            <a:schemeClr val="bg1"/>
                          </a:solidFill>
                        </a:rPr>
                        <a:t>LSP Package</a:t>
                      </a:r>
                      <a:endParaRPr lang="en-US" sz="110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buClr>
                          <a:srgbClr val="4A9462"/>
                        </a:buClr>
                        <a:buFont typeface="Wingdings" panose="05000000000000000000" pitchFamily="2" charset="2"/>
                        <a:buNone/>
                      </a:pPr>
                      <a:r>
                        <a:rPr lang="en-GB" sz="1400" kern="1200" noProof="0" dirty="0">
                          <a:solidFill>
                            <a:schemeClr val="tx1"/>
                          </a:solidFill>
                        </a:rPr>
                        <a:t> </a:t>
                      </a: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2223837"/>
                  </a:ext>
                </a:extLst>
              </a:tr>
              <a:tr h="248597">
                <a:tc>
                  <a:txBody>
                    <a:bodyPr/>
                    <a:lstStyle/>
                    <a:p>
                      <a:pPr marL="0" indent="0" algn="ctr">
                        <a:buFont typeface="+mj-lt"/>
                        <a:buNone/>
                      </a:pPr>
                      <a:r>
                        <a:rPr lang="de-DE" sz="1100" dirty="0">
                          <a:solidFill>
                            <a:schemeClr val="bg1"/>
                          </a:solidFill>
                        </a:rPr>
                        <a:t>13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noProof="0" dirty="0">
                          <a:solidFill>
                            <a:schemeClr val="bg1"/>
                          </a:solidFill>
                        </a:rPr>
                        <a:t>SoftwareONE Client Portal</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noProof="0" dirty="0">
                          <a:solidFill>
                            <a:schemeClr val="bg1"/>
                          </a:solidFill>
                        </a:rPr>
                        <a:t>(Renewal Manager, FinOps for Cloud Platform and Onboarding)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221625"/>
                  </a:ext>
                </a:extLst>
              </a:tr>
              <a:tr h="248597">
                <a:tc>
                  <a:txBody>
                    <a:bodyPr/>
                    <a:lstStyle/>
                    <a:p>
                      <a:pPr marL="0" indent="0" algn="ctr">
                        <a:buFont typeface="+mj-lt"/>
                        <a:buNone/>
                      </a:pPr>
                      <a:r>
                        <a:rPr lang="de-DE" sz="1100" dirty="0">
                          <a:solidFill>
                            <a:schemeClr val="bg1"/>
                          </a:solidFill>
                        </a:rPr>
                        <a:t>14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kern="1200" noProof="0" dirty="0">
                          <a:solidFill>
                            <a:schemeClr val="bg1"/>
                          </a:solidFill>
                        </a:rPr>
                        <a:t>FinOps Essentials</a:t>
                      </a:r>
                      <a:endParaRPr lang="en-GB" sz="11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1488096"/>
                  </a:ext>
                </a:extLst>
              </a:tr>
              <a:tr h="248597">
                <a:tc>
                  <a:txBody>
                    <a:bodyPr/>
                    <a:lstStyle/>
                    <a:p>
                      <a:pPr marL="0" indent="0" algn="ctr">
                        <a:buFont typeface="+mj-lt"/>
                        <a:buNone/>
                      </a:pPr>
                      <a:r>
                        <a:rPr lang="de-DE" sz="1100" dirty="0">
                          <a:solidFill>
                            <a:schemeClr val="bg1"/>
                          </a:solidFill>
                        </a:rPr>
                        <a:t>15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100" kern="1200" noProof="0" dirty="0">
                          <a:solidFill>
                            <a:schemeClr val="bg1"/>
                          </a:solidFill>
                        </a:rPr>
                        <a:t>Microsoft Licensing Helpdesk incl. BMI / DVS / BBG Contract and License Consulting </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rPr>
                        <a:t>(8 hours Level A / 12 hours Level B / 16 hours Level C / 20 hours Level D per Year)</a:t>
                      </a:r>
                      <a:endParaRPr lang="en-GB" sz="10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6543847"/>
                  </a:ext>
                </a:extLst>
              </a:tr>
              <a:tr h="248597">
                <a:tc>
                  <a:txBody>
                    <a:bodyPr/>
                    <a:lstStyle/>
                    <a:p>
                      <a:pPr marL="0" indent="0" algn="ctr">
                        <a:buFont typeface="+mj-lt"/>
                        <a:buNone/>
                      </a:pPr>
                      <a:r>
                        <a:rPr lang="de-DE" sz="1100" dirty="0">
                          <a:solidFill>
                            <a:schemeClr val="bg1"/>
                          </a:solidFill>
                        </a:rPr>
                        <a:t>16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GB" sz="1000" kern="1200" noProof="0" dirty="0">
                          <a:solidFill>
                            <a:schemeClr val="bg1"/>
                          </a:solidFill>
                          <a:latin typeface="+mn-lt"/>
                          <a:ea typeface="+mn-ea"/>
                          <a:cs typeface="+mn-cs"/>
                        </a:rPr>
                        <a:t>SoftwareOne </a:t>
                      </a:r>
                      <a:r>
                        <a:rPr lang="de-DE" sz="1000" kern="1200" noProof="0" dirty="0">
                          <a:solidFill>
                            <a:schemeClr val="bg1"/>
                          </a:solidFill>
                          <a:latin typeface="+mn-lt"/>
                          <a:ea typeface="+mn-ea"/>
                          <a:cs typeface="+mn-cs"/>
                        </a:rPr>
                        <a:t>Microsoft Support Advisory Voucher &amp; Emergency Call </a:t>
                      </a:r>
                      <a:endParaRPr lang="en-GB" sz="1000" kern="1200" noProof="0" dirty="0">
                        <a:solidFill>
                          <a:schemeClr val="bg1"/>
                        </a:solidFill>
                        <a:latin typeface="+mn-lt"/>
                        <a:ea typeface="+mn-ea"/>
                        <a:cs typeface="+mn-cs"/>
                      </a:endParaRPr>
                    </a:p>
                    <a:p>
                      <a:pPr marL="0" marR="0" lvl="0" indent="0" algn="l">
                        <a:lnSpc>
                          <a:spcPct val="100000"/>
                        </a:lnSpc>
                        <a:spcBef>
                          <a:spcPts val="0"/>
                        </a:spcBef>
                        <a:spcAft>
                          <a:spcPts val="0"/>
                        </a:spcAft>
                        <a:buClrTx/>
                        <a:buSzTx/>
                        <a:buFontTx/>
                        <a:buNone/>
                      </a:pPr>
                      <a:r>
                        <a:rPr lang="de-DE" sz="1000" b="0" i="0" u="none" strike="noStrike" kern="1200" noProof="0" dirty="0" err="1">
                          <a:solidFill>
                            <a:schemeClr val="bg1"/>
                          </a:solidFill>
                        </a:rPr>
                        <a:t>Get</a:t>
                      </a:r>
                      <a:r>
                        <a:rPr lang="de-DE" sz="1000" b="0" i="0" u="none" strike="noStrike" kern="1200" noProof="0" dirty="0">
                          <a:solidFill>
                            <a:schemeClr val="bg1"/>
                          </a:solidFill>
                        </a:rPr>
                        <a:t> in-</a:t>
                      </a:r>
                      <a:r>
                        <a:rPr lang="de-DE" sz="1000" b="0" i="0" u="none" strike="noStrike" kern="1200" noProof="0" dirty="0" err="1">
                          <a:solidFill>
                            <a:schemeClr val="bg1"/>
                          </a:solidFill>
                        </a:rPr>
                        <a:t>depth</a:t>
                      </a:r>
                      <a:r>
                        <a:rPr lang="de-DE" sz="1000" b="0" i="0" u="none" strike="noStrike" kern="1200" noProof="0" dirty="0">
                          <a:solidFill>
                            <a:schemeClr val="bg1"/>
                          </a:solidFill>
                        </a:rPr>
                        <a:t> </a:t>
                      </a:r>
                      <a:r>
                        <a:rPr lang="de-DE" sz="1000" b="0" i="0" u="none" strike="noStrike" kern="1200" noProof="0" dirty="0" err="1">
                          <a:solidFill>
                            <a:schemeClr val="bg1"/>
                          </a:solidFill>
                        </a:rPr>
                        <a:t>insights</a:t>
                      </a:r>
                      <a:r>
                        <a:rPr lang="de-DE" sz="1000" b="0" i="0" u="none" strike="noStrike" kern="1200" noProof="0" dirty="0">
                          <a:solidFill>
                            <a:schemeClr val="bg1"/>
                          </a:solidFill>
                        </a:rPr>
                        <a:t> </a:t>
                      </a:r>
                      <a:r>
                        <a:rPr lang="de-DE" sz="1000" b="0" i="0" u="none" strike="noStrike" kern="1200" noProof="0" dirty="0" err="1">
                          <a:solidFill>
                            <a:schemeClr val="bg1"/>
                          </a:solidFill>
                        </a:rPr>
                        <a:t>into</a:t>
                      </a:r>
                      <a:r>
                        <a:rPr lang="de-DE" sz="1000" b="0" i="0" u="none" strike="noStrike" kern="1200" noProof="0" dirty="0">
                          <a:solidFill>
                            <a:schemeClr val="bg1"/>
                          </a:solidFill>
                        </a:rPr>
                        <a:t> </a:t>
                      </a:r>
                      <a:r>
                        <a:rPr lang="de-DE" sz="1000" b="0" i="0" u="none" strike="noStrike" kern="1200" noProof="0" dirty="0" err="1">
                          <a:solidFill>
                            <a:schemeClr val="bg1"/>
                          </a:solidFill>
                        </a:rPr>
                        <a:t>the</a:t>
                      </a:r>
                      <a:r>
                        <a:rPr lang="de-DE" sz="1000" b="0" i="0" u="none" strike="noStrike" kern="1200" noProof="0" dirty="0">
                          <a:solidFill>
                            <a:schemeClr val="bg1"/>
                          </a:solidFill>
                        </a:rPr>
                        <a:t> </a:t>
                      </a:r>
                      <a:r>
                        <a:rPr lang="de-DE" sz="1000" b="0" i="0" u="none" strike="noStrike" kern="1200" noProof="0" dirty="0" err="1">
                          <a:solidFill>
                            <a:schemeClr val="bg1"/>
                          </a:solidFill>
                        </a:rPr>
                        <a:t>following</a:t>
                      </a:r>
                      <a:r>
                        <a:rPr lang="de-DE" sz="1000" b="0" i="0" u="none" strike="noStrike" kern="1200" noProof="0" dirty="0">
                          <a:solidFill>
                            <a:schemeClr val="bg1"/>
                          </a:solidFill>
                        </a:rPr>
                        <a:t> </a:t>
                      </a:r>
                      <a:r>
                        <a:rPr lang="de-DE" sz="1000" b="0" i="0" u="none" strike="noStrike" kern="1200" noProof="0" dirty="0" err="1">
                          <a:solidFill>
                            <a:schemeClr val="bg1"/>
                          </a:solidFill>
                        </a:rPr>
                        <a:t>topics</a:t>
                      </a:r>
                      <a:r>
                        <a:rPr lang="de-DE" sz="1000" b="0" i="0" u="none" strike="noStrike" kern="1200" noProof="0" dirty="0">
                          <a:solidFill>
                            <a:schemeClr val="bg1"/>
                          </a:solidFill>
                        </a:rPr>
                        <a:t> in a </a:t>
                      </a:r>
                      <a:r>
                        <a:rPr lang="de-DE" sz="1000" b="0" i="0" u="none" strike="noStrike" kern="1200" noProof="0" dirty="0" err="1">
                          <a:solidFill>
                            <a:schemeClr val="bg1"/>
                          </a:solidFill>
                        </a:rPr>
                        <a:t>dedicated</a:t>
                      </a:r>
                      <a:r>
                        <a:rPr lang="de-DE" sz="1000" b="0" i="0" u="none" strike="noStrike" kern="1200" noProof="0" dirty="0">
                          <a:solidFill>
                            <a:schemeClr val="bg1"/>
                          </a:solidFill>
                        </a:rPr>
                        <a:t> </a:t>
                      </a:r>
                      <a:r>
                        <a:rPr lang="de-DE" sz="1000" b="0" i="0" u="none" strike="noStrike" kern="1200" noProof="0" dirty="0" err="1">
                          <a:solidFill>
                            <a:schemeClr val="bg1"/>
                          </a:solidFill>
                        </a:rPr>
                        <a:t>session</a:t>
                      </a:r>
                      <a:r>
                        <a:rPr lang="de-DE" sz="1000" b="0" i="0" u="none" strike="noStrike" kern="1200" noProof="0" dirty="0">
                          <a:solidFill>
                            <a:schemeClr val="bg1"/>
                          </a:solidFill>
                        </a:rPr>
                        <a:t> </a:t>
                      </a:r>
                      <a:r>
                        <a:rPr lang="de-DE" sz="1000" b="0" i="0" u="none" strike="noStrike" kern="1200" noProof="0" dirty="0" err="1">
                          <a:solidFill>
                            <a:schemeClr val="bg1"/>
                          </a:solidFill>
                        </a:rPr>
                        <a:t>with</a:t>
                      </a:r>
                      <a:r>
                        <a:rPr lang="de-DE" sz="1000" b="0" i="0" u="none" strike="noStrike" kern="1200" noProof="0" dirty="0">
                          <a:solidFill>
                            <a:schemeClr val="bg1"/>
                          </a:solidFill>
                        </a:rPr>
                        <a:t> a </a:t>
                      </a:r>
                      <a:r>
                        <a:rPr lang="de-DE" sz="1000" b="0" i="0" u="none" strike="noStrike" kern="1200" noProof="0" dirty="0" err="1">
                          <a:solidFill>
                            <a:schemeClr val="bg1"/>
                          </a:solidFill>
                        </a:rPr>
                        <a:t>SoftwareOne</a:t>
                      </a:r>
                      <a:r>
                        <a:rPr lang="de-DE" sz="1000" b="0" i="0" u="none" strike="noStrike" kern="1200" noProof="0" dirty="0">
                          <a:solidFill>
                            <a:schemeClr val="bg1"/>
                          </a:solidFill>
                        </a:rPr>
                        <a:t> </a:t>
                      </a:r>
                      <a:r>
                        <a:rPr lang="de-DE" sz="1000" b="0" i="0" u="none" strike="noStrike" kern="1200" noProof="0" dirty="0" err="1">
                          <a:solidFill>
                            <a:schemeClr val="bg1"/>
                          </a:solidFill>
                        </a:rPr>
                        <a:t>PreSales</a:t>
                      </a:r>
                      <a:r>
                        <a:rPr lang="de-DE" sz="1000" b="0" i="0" u="none" strike="noStrike" kern="1200" noProof="0" dirty="0">
                          <a:solidFill>
                            <a:schemeClr val="bg1"/>
                          </a:solidFill>
                        </a:rPr>
                        <a:t> </a:t>
                      </a:r>
                      <a:r>
                        <a:rPr lang="de-DE" sz="1000" b="0" i="0" u="none" strike="noStrike" kern="1200" noProof="0" dirty="0" err="1">
                          <a:solidFill>
                            <a:schemeClr val="bg1"/>
                          </a:solidFill>
                        </a:rPr>
                        <a:t>Specialist</a:t>
                      </a:r>
                      <a:r>
                        <a:rPr lang="de-DE" sz="1000" b="0" i="0" u="none" strike="noStrike" kern="1200" noProof="0" dirty="0">
                          <a:solidFill>
                            <a:schemeClr val="bg1"/>
                          </a:solidFill>
                        </a:rPr>
                        <a:t>:</a:t>
                      </a:r>
                      <a:endParaRPr lang="en-GB" sz="1000" kern="1200" noProof="0" dirty="0">
                        <a:solidFill>
                          <a:schemeClr val="bg1"/>
                        </a:solidFill>
                        <a:latin typeface="+mn-lt"/>
                        <a:ea typeface="+mn-ea"/>
                        <a:cs typeface="+mn-cs"/>
                      </a:endParaRPr>
                    </a:p>
                    <a:p>
                      <a:pPr lvl="0" algn="l">
                        <a:lnSpc>
                          <a:spcPct val="100000"/>
                        </a:lnSpc>
                        <a:spcBef>
                          <a:spcPts val="0"/>
                        </a:spcBef>
                        <a:spcAft>
                          <a:spcPts val="0"/>
                        </a:spcAft>
                        <a:buClrTx/>
                        <a:buSzTx/>
                        <a:buFontTx/>
                        <a:buNone/>
                      </a:pPr>
                      <a:r>
                        <a:rPr lang="de-DE" sz="1000" b="0" i="0" u="none" strike="noStrike" kern="1200" noProof="0" dirty="0">
                          <a:solidFill>
                            <a:schemeClr val="bg1"/>
                          </a:solidFill>
                        </a:rPr>
                        <a:t>Multi-</a:t>
                      </a:r>
                      <a:r>
                        <a:rPr lang="de-DE" sz="1000" b="0" i="0" u="none" strike="noStrike" kern="1200" noProof="0" dirty="0" err="1">
                          <a:solidFill>
                            <a:schemeClr val="bg1"/>
                          </a:solidFill>
                        </a:rPr>
                        <a:t>vendor</a:t>
                      </a:r>
                      <a:r>
                        <a:rPr lang="de-DE" sz="1000" b="0" i="0" u="none" strike="noStrike" kern="1200" noProof="0" dirty="0">
                          <a:solidFill>
                            <a:schemeClr val="bg1"/>
                          </a:solidFill>
                        </a:rPr>
                        <a:t> support </a:t>
                      </a:r>
                      <a:r>
                        <a:rPr lang="de-DE" sz="1000" b="0" i="0" u="none" strike="noStrike" kern="1200" noProof="0" dirty="0" err="1">
                          <a:solidFill>
                            <a:schemeClr val="bg1"/>
                          </a:solidFill>
                        </a:rPr>
                        <a:t>strategies</a:t>
                      </a:r>
                      <a:r>
                        <a:rPr lang="de-DE" sz="1000" b="0" i="0" u="none" strike="noStrike" kern="1200" noProof="0" dirty="0">
                          <a:solidFill>
                            <a:schemeClr val="bg1"/>
                          </a:solidFill>
                        </a:rPr>
                        <a:t>, </a:t>
                      </a:r>
                      <a:r>
                        <a:rPr lang="de-DE" sz="1000" b="0" i="0" u="none" strike="noStrike" kern="1200" noProof="0" dirty="0" err="1">
                          <a:solidFill>
                            <a:schemeClr val="bg1"/>
                          </a:solidFill>
                        </a:rPr>
                        <a:t>Optimising</a:t>
                      </a:r>
                      <a:r>
                        <a:rPr lang="de-DE" sz="1000" b="0" i="0" u="none" strike="noStrike" kern="1200" noProof="0" dirty="0">
                          <a:solidFill>
                            <a:schemeClr val="bg1"/>
                          </a:solidFill>
                        </a:rPr>
                        <a:t> </a:t>
                      </a:r>
                      <a:r>
                        <a:rPr lang="de-DE" sz="1000" b="0" i="0" u="none" strike="noStrike" kern="1200" noProof="0" dirty="0" err="1">
                          <a:solidFill>
                            <a:schemeClr val="bg1"/>
                          </a:solidFill>
                        </a:rPr>
                        <a:t>your</a:t>
                      </a:r>
                      <a:r>
                        <a:rPr lang="de-DE" sz="1000" b="0" i="0" u="none" strike="noStrike" kern="1200" noProof="0" dirty="0">
                          <a:solidFill>
                            <a:schemeClr val="bg1"/>
                          </a:solidFill>
                        </a:rPr>
                        <a:t> </a:t>
                      </a:r>
                      <a:r>
                        <a:rPr lang="de-DE" sz="1000" b="0" i="0" u="none" strike="noStrike" kern="1200" noProof="0" dirty="0" err="1">
                          <a:solidFill>
                            <a:schemeClr val="bg1"/>
                          </a:solidFill>
                        </a:rPr>
                        <a:t>reactive</a:t>
                      </a:r>
                      <a:r>
                        <a:rPr lang="de-DE" sz="1000" b="0" i="0" u="none" strike="noStrike" kern="1200" noProof="0" dirty="0">
                          <a:solidFill>
                            <a:schemeClr val="bg1"/>
                          </a:solidFill>
                        </a:rPr>
                        <a:t> and </a:t>
                      </a:r>
                      <a:r>
                        <a:rPr lang="de-DE" sz="1000" b="0" i="0" u="none" strike="noStrike" kern="1200" noProof="0" dirty="0" err="1">
                          <a:solidFill>
                            <a:schemeClr val="bg1"/>
                          </a:solidFill>
                        </a:rPr>
                        <a:t>proactive</a:t>
                      </a:r>
                      <a:r>
                        <a:rPr lang="de-DE" sz="1000" b="0" i="0" u="none" strike="noStrike" kern="1200" noProof="0" dirty="0">
                          <a:solidFill>
                            <a:schemeClr val="bg1"/>
                          </a:solidFill>
                        </a:rPr>
                        <a:t> Microsoft support, </a:t>
                      </a:r>
                      <a:r>
                        <a:rPr lang="de-DE" sz="1000" b="0" i="0" u="none" strike="noStrike" kern="1200" noProof="0" dirty="0" err="1">
                          <a:solidFill>
                            <a:schemeClr val="bg1"/>
                          </a:solidFill>
                        </a:rPr>
                        <a:t>Cost</a:t>
                      </a:r>
                      <a:r>
                        <a:rPr lang="de-DE" sz="1000" b="0" i="0" u="none" strike="noStrike" kern="1200" noProof="0" dirty="0">
                          <a:solidFill>
                            <a:schemeClr val="bg1"/>
                          </a:solidFill>
                        </a:rPr>
                        <a:t> </a:t>
                      </a:r>
                      <a:r>
                        <a:rPr lang="de-DE" sz="1000" b="0" i="0" u="none" strike="noStrike" kern="1200" noProof="0" dirty="0" err="1">
                          <a:solidFill>
                            <a:schemeClr val="bg1"/>
                          </a:solidFill>
                        </a:rPr>
                        <a:t>reduction</a:t>
                      </a:r>
                      <a:r>
                        <a:rPr lang="de-DE" sz="1000" b="0" i="0" u="none" strike="noStrike" kern="1200" noProof="0" dirty="0">
                          <a:solidFill>
                            <a:schemeClr val="bg1"/>
                          </a:solidFill>
                        </a:rPr>
                        <a:t> </a:t>
                      </a:r>
                      <a:r>
                        <a:rPr lang="de-DE" sz="1000" b="0" i="0" u="none" strike="noStrike" kern="1200" noProof="0" dirty="0" err="1">
                          <a:solidFill>
                            <a:schemeClr val="bg1"/>
                          </a:solidFill>
                        </a:rPr>
                        <a:t>opportunities</a:t>
                      </a:r>
                      <a:r>
                        <a:rPr lang="de-DE" sz="1000" b="0" i="0" u="none" strike="noStrike" kern="1200" noProof="0" dirty="0">
                          <a:solidFill>
                            <a:schemeClr val="bg1"/>
                          </a:solidFill>
                        </a:rPr>
                        <a:t>, Strategic </a:t>
                      </a:r>
                      <a:r>
                        <a:rPr lang="de-DE" sz="1000" b="0" i="0" u="none" strike="noStrike" kern="1200" noProof="0" dirty="0" err="1">
                          <a:solidFill>
                            <a:schemeClr val="bg1"/>
                          </a:solidFill>
                        </a:rPr>
                        <a:t>advice</a:t>
                      </a:r>
                      <a:endParaRPr lang="en-GB"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655645"/>
                  </a:ext>
                </a:extLst>
              </a:tr>
              <a:tr h="235287">
                <a:tc>
                  <a:txBody>
                    <a:bodyPr/>
                    <a:lstStyle/>
                    <a:p>
                      <a:pPr marL="0" indent="0" algn="ctr">
                        <a:buFont typeface="+mj-lt"/>
                        <a:buNone/>
                      </a:pPr>
                      <a:r>
                        <a:rPr lang="de-DE" sz="1100" dirty="0">
                          <a:solidFill>
                            <a:schemeClr val="bg1"/>
                          </a:solidFill>
                        </a:rPr>
                        <a:t>17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kern="1200" noProof="0" dirty="0">
                          <a:solidFill>
                            <a:schemeClr val="bg1"/>
                          </a:solidFill>
                        </a:rPr>
                        <a:t>IT Campus – Training vouchers </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rPr>
                        <a:t>(3 Vouchers Level A / 6 Vouchers Level B / 9 Vouchers Level C / 12 Vouchers Level D per Year)</a:t>
                      </a:r>
                      <a:endParaRPr lang="en-GB" sz="10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3500687"/>
                  </a:ext>
                </a:extLst>
              </a:tr>
              <a:tr h="235287">
                <a:tc>
                  <a:txBody>
                    <a:bodyPr/>
                    <a:lstStyle/>
                    <a:p>
                      <a:pPr marL="0" indent="0" algn="ctr">
                        <a:buFont typeface="+mj-lt"/>
                        <a:buNone/>
                      </a:pPr>
                      <a:r>
                        <a:rPr lang="de-DE" sz="1100" dirty="0">
                          <a:solidFill>
                            <a:schemeClr val="bg1"/>
                          </a:solidFill>
                        </a:rPr>
                        <a:t>18</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True-Up – True-Down Support for Multiple Tenants</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(8 hours per Year)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96749588"/>
                  </a:ext>
                </a:extLst>
              </a:tr>
              <a:tr h="235287">
                <a:tc>
                  <a:txBody>
                    <a:bodyPr/>
                    <a:lstStyle/>
                    <a:p>
                      <a:pPr marL="0" indent="0" algn="ctr">
                        <a:buFont typeface="+mj-lt"/>
                        <a:buNone/>
                      </a:pPr>
                      <a:r>
                        <a:rPr lang="de-DE" sz="1100" dirty="0">
                          <a:solidFill>
                            <a:schemeClr val="bg1"/>
                          </a:solidFill>
                        </a:rPr>
                        <a:t>19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Contract Negotiation Support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9784868"/>
                  </a:ext>
                </a:extLst>
              </a:tr>
              <a:tr h="235287">
                <a:tc>
                  <a:txBody>
                    <a:bodyPr/>
                    <a:lstStyle/>
                    <a:p>
                      <a:pPr marL="0" indent="0" algn="ctr">
                        <a:buFont typeface="+mj-lt"/>
                        <a:buNone/>
                      </a:pPr>
                      <a:r>
                        <a:rPr lang="de-DE" sz="1100" dirty="0">
                          <a:solidFill>
                            <a:schemeClr val="bg1"/>
                          </a:solidFill>
                        </a:rPr>
                        <a:t>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EA Benchmark Service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315406"/>
                  </a:ext>
                </a:extLst>
              </a:tr>
              <a:tr h="23528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200" b="1" noProof="0" dirty="0">
                          <a:solidFill>
                            <a:schemeClr val="bg1"/>
                          </a:solidFill>
                        </a:rPr>
                        <a:t>Price: Calculated based on % rate of the annual Microsoft license price</a:t>
                      </a:r>
                      <a:endParaRPr lang="en-GB" sz="1200" b="1"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0634364"/>
                  </a:ext>
                </a:extLst>
              </a:tr>
              <a:tr h="235287">
                <a:tc>
                  <a:txBody>
                    <a:bodyPr/>
                    <a:lstStyle/>
                    <a:p>
                      <a:pPr marL="0" indent="0" algn="ctr">
                        <a:buFont typeface="+mj-lt"/>
                        <a:buNone/>
                      </a:pPr>
                      <a:r>
                        <a:rPr lang="de-DE" sz="1100" dirty="0">
                          <a:solidFill>
                            <a:schemeClr val="bg1"/>
                          </a:solidFill>
                        </a:rPr>
                        <a:t>21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Advisory Services on Demand</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7213086"/>
                  </a:ext>
                </a:extLst>
              </a:tr>
              <a:tr h="23528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mn-lt"/>
                          <a:ea typeface="+mn-ea"/>
                          <a:cs typeface="+mn-cs"/>
                        </a:rPr>
                        <a:t>Price: Depending on the Advisory Service</a:t>
                      </a:r>
                      <a:endParaRPr lang="en-GB" sz="1200" b="1"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2168783"/>
                  </a:ext>
                </a:extLst>
              </a:tr>
            </a:tbl>
          </a:graphicData>
        </a:graphic>
      </p:graphicFrame>
      <p:pic>
        <p:nvPicPr>
          <p:cNvPr id="10" name="Graphic 9" descr="Checkbox Checked with solid fill">
            <a:extLst>
              <a:ext uri="{FF2B5EF4-FFF2-40B4-BE49-F238E27FC236}">
                <a16:creationId xmlns:a16="http://schemas.microsoft.com/office/drawing/2014/main" id="{8F8B5BC3-F437-0F11-7CAB-2DF79D9474A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1719700"/>
            <a:ext cx="339752" cy="339752"/>
          </a:xfrm>
          <a:prstGeom prst="rect">
            <a:avLst/>
          </a:prstGeom>
        </p:spPr>
      </p:pic>
      <p:pic>
        <p:nvPicPr>
          <p:cNvPr id="16" name="Graphic 15" descr="Checkbox Checked with solid fill">
            <a:extLst>
              <a:ext uri="{FF2B5EF4-FFF2-40B4-BE49-F238E27FC236}">
                <a16:creationId xmlns:a16="http://schemas.microsoft.com/office/drawing/2014/main" id="{E7B22290-B5ED-A93E-A2FD-D35C29F15BC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2086077"/>
            <a:ext cx="339752" cy="339752"/>
          </a:xfrm>
          <a:prstGeom prst="rect">
            <a:avLst/>
          </a:prstGeom>
        </p:spPr>
      </p:pic>
      <p:pic>
        <p:nvPicPr>
          <p:cNvPr id="17" name="Graphic 16" descr="Checkbox Checked with solid fill">
            <a:extLst>
              <a:ext uri="{FF2B5EF4-FFF2-40B4-BE49-F238E27FC236}">
                <a16:creationId xmlns:a16="http://schemas.microsoft.com/office/drawing/2014/main" id="{96BE2EEA-71C8-39E7-8254-4FF93F4F5CF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2422036"/>
            <a:ext cx="339752" cy="339752"/>
          </a:xfrm>
          <a:prstGeom prst="rect">
            <a:avLst/>
          </a:prstGeom>
        </p:spPr>
      </p:pic>
      <p:pic>
        <p:nvPicPr>
          <p:cNvPr id="18" name="Graphic 17" descr="Checkbox Checked with solid fill">
            <a:extLst>
              <a:ext uri="{FF2B5EF4-FFF2-40B4-BE49-F238E27FC236}">
                <a16:creationId xmlns:a16="http://schemas.microsoft.com/office/drawing/2014/main" id="{65B717B6-31C5-487D-36AB-702002A2B95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2789984"/>
            <a:ext cx="339752" cy="339752"/>
          </a:xfrm>
          <a:prstGeom prst="rect">
            <a:avLst/>
          </a:prstGeom>
        </p:spPr>
      </p:pic>
      <p:pic>
        <p:nvPicPr>
          <p:cNvPr id="19" name="Graphic 30" descr="Checkbox Checked with solid fill">
            <a:extLst>
              <a:ext uri="{FF2B5EF4-FFF2-40B4-BE49-F238E27FC236}">
                <a16:creationId xmlns:a16="http://schemas.microsoft.com/office/drawing/2014/main" id="{9B1DE4A6-43F2-0CC0-EB62-CE1C1025EE7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3209587"/>
            <a:ext cx="339752" cy="339752"/>
          </a:xfrm>
          <a:prstGeom prst="rect">
            <a:avLst/>
          </a:prstGeom>
        </p:spPr>
      </p:pic>
      <p:pic>
        <p:nvPicPr>
          <p:cNvPr id="22" name="Graphic 30" descr="Checkbox Checked with solid fill">
            <a:extLst>
              <a:ext uri="{FF2B5EF4-FFF2-40B4-BE49-F238E27FC236}">
                <a16:creationId xmlns:a16="http://schemas.microsoft.com/office/drawing/2014/main" id="{C0E3F67D-B680-3A87-2C1A-93703B9FAC7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3695457"/>
            <a:ext cx="339752" cy="339752"/>
          </a:xfrm>
          <a:prstGeom prst="rect">
            <a:avLst/>
          </a:prstGeom>
        </p:spPr>
      </p:pic>
      <p:pic>
        <p:nvPicPr>
          <p:cNvPr id="23" name="Graphic 30" descr="Checkbox Checked with solid fill">
            <a:extLst>
              <a:ext uri="{FF2B5EF4-FFF2-40B4-BE49-F238E27FC236}">
                <a16:creationId xmlns:a16="http://schemas.microsoft.com/office/drawing/2014/main" id="{AC7CFD16-5B5A-678F-07F7-D58A5838606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4101181"/>
            <a:ext cx="339752" cy="339752"/>
          </a:xfrm>
          <a:prstGeom prst="rect">
            <a:avLst/>
          </a:prstGeom>
        </p:spPr>
      </p:pic>
      <p:pic>
        <p:nvPicPr>
          <p:cNvPr id="24" name="Graphic 30" descr="Checkbox Checked with solid fill">
            <a:extLst>
              <a:ext uri="{FF2B5EF4-FFF2-40B4-BE49-F238E27FC236}">
                <a16:creationId xmlns:a16="http://schemas.microsoft.com/office/drawing/2014/main" id="{FFA37911-3C2D-B7EA-ECA2-9F782251F207}"/>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4762972"/>
            <a:ext cx="339752" cy="339752"/>
          </a:xfrm>
          <a:prstGeom prst="rect">
            <a:avLst/>
          </a:prstGeom>
        </p:spPr>
      </p:pic>
      <p:pic>
        <p:nvPicPr>
          <p:cNvPr id="25" name="Graphic 30" descr="Checkbox Checked with solid fill">
            <a:extLst>
              <a:ext uri="{FF2B5EF4-FFF2-40B4-BE49-F238E27FC236}">
                <a16:creationId xmlns:a16="http://schemas.microsoft.com/office/drawing/2014/main" id="{4BFDB874-509A-58CD-53E2-FFD449A60BE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5329285"/>
            <a:ext cx="339752" cy="339752"/>
          </a:xfrm>
          <a:prstGeom prst="rect">
            <a:avLst/>
          </a:prstGeom>
        </p:spPr>
      </p:pic>
      <p:pic>
        <p:nvPicPr>
          <p:cNvPr id="26" name="Graphic 30" descr="Checkbox Checked with solid fill">
            <a:extLst>
              <a:ext uri="{FF2B5EF4-FFF2-40B4-BE49-F238E27FC236}">
                <a16:creationId xmlns:a16="http://schemas.microsoft.com/office/drawing/2014/main" id="{7AC653B4-1D81-324B-D76F-D9C4879A676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16726" y="4463713"/>
            <a:ext cx="339752" cy="339752"/>
          </a:xfrm>
          <a:prstGeom prst="rect">
            <a:avLst/>
          </a:prstGeom>
        </p:spPr>
      </p:pic>
      <p:sp>
        <p:nvSpPr>
          <p:cNvPr id="5" name="Text Placeholder 5">
            <a:extLst>
              <a:ext uri="{FF2B5EF4-FFF2-40B4-BE49-F238E27FC236}">
                <a16:creationId xmlns:a16="http://schemas.microsoft.com/office/drawing/2014/main" id="{3792F5A0-75E8-9F72-78BA-2C515B7EB155}"/>
              </a:ext>
            </a:extLst>
          </p:cNvPr>
          <p:cNvSpPr txBox="1">
            <a:spLocks noChangeAspect="1"/>
          </p:cNvSpPr>
          <p:nvPr/>
        </p:nvSpPr>
        <p:spPr>
          <a:xfrm>
            <a:off x="10873321" y="6170930"/>
            <a:ext cx="825600" cy="288000"/>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27732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AD358-A157-8EED-7BE6-EB9F43BD3B59}"/>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7E797F5D-4948-6E69-AF02-E7591DA2956A}"/>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13" name="Title 12">
            <a:extLst>
              <a:ext uri="{FF2B5EF4-FFF2-40B4-BE49-F238E27FC236}">
                <a16:creationId xmlns:a16="http://schemas.microsoft.com/office/drawing/2014/main" id="{5D5F5F0C-E20E-B27D-ECBD-A0937B773F90}"/>
              </a:ext>
            </a:extLst>
          </p:cNvPr>
          <p:cNvSpPr>
            <a:spLocks noGrp="1"/>
          </p:cNvSpPr>
          <p:nvPr>
            <p:ph type="title"/>
          </p:nvPr>
        </p:nvSpPr>
        <p:spPr/>
        <p:txBody>
          <a:bodyPr/>
          <a:lstStyle/>
          <a:p>
            <a:r>
              <a:rPr lang="de-CH" dirty="0">
                <a:solidFill>
                  <a:schemeClr val="bg1"/>
                </a:solidFill>
              </a:rPr>
              <a:t>Package </a:t>
            </a:r>
            <a:r>
              <a:rPr lang="en-US" dirty="0">
                <a:solidFill>
                  <a:schemeClr val="bg1"/>
                </a:solidFill>
              </a:rPr>
              <a:t>Microsoft Advisory Managed Service</a:t>
            </a:r>
            <a:endParaRPr lang="en-GB" noProof="0" dirty="0">
              <a:latin typeface="Arial" panose="020B0604020202020204" pitchFamily="34" charset="0"/>
              <a:cs typeface="Arial" panose="020B0604020202020204" pitchFamily="34" charset="0"/>
            </a:endParaRPr>
          </a:p>
        </p:txBody>
      </p:sp>
      <p:sp>
        <p:nvSpPr>
          <p:cNvPr id="12" name="Text Placeholder 11">
            <a:extLst>
              <a:ext uri="{FF2B5EF4-FFF2-40B4-BE49-F238E27FC236}">
                <a16:creationId xmlns:a16="http://schemas.microsoft.com/office/drawing/2014/main" id="{C7969BA2-1AD5-CE3A-FF19-591E1F64DE3A}"/>
              </a:ext>
            </a:extLst>
          </p:cNvPr>
          <p:cNvSpPr>
            <a:spLocks noGrp="1"/>
          </p:cNvSpPr>
          <p:nvPr>
            <p:ph type="body" sz="quarter" idx="16"/>
          </p:nvPr>
        </p:nvSpPr>
        <p:spPr/>
        <p:txBody>
          <a:bodyPr/>
          <a:lstStyle/>
          <a:p>
            <a:endParaRPr lang="en-GB"/>
          </a:p>
        </p:txBody>
      </p:sp>
      <p:sp>
        <p:nvSpPr>
          <p:cNvPr id="14" name="Text Placeholder 13">
            <a:extLst>
              <a:ext uri="{FF2B5EF4-FFF2-40B4-BE49-F238E27FC236}">
                <a16:creationId xmlns:a16="http://schemas.microsoft.com/office/drawing/2014/main" id="{CB1F7EBB-EC6C-33AA-B6E4-10E383DF8AFA}"/>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607DD803-C8F9-213C-27DE-97B440B10772}"/>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4">
            <a:extLst>
              <a:ext uri="{FF2B5EF4-FFF2-40B4-BE49-F238E27FC236}">
                <a16:creationId xmlns:a16="http://schemas.microsoft.com/office/drawing/2014/main" id="{70248103-56AD-013B-6D66-92A6E1F5D8C2}"/>
              </a:ext>
            </a:extLst>
          </p:cNvPr>
          <p:cNvSpPr txBox="1">
            <a:spLocks/>
          </p:cNvSpPr>
          <p:nvPr/>
        </p:nvSpPr>
        <p:spPr>
          <a:xfrm>
            <a:off x="479425" y="6339948"/>
            <a:ext cx="173038" cy="169200"/>
          </a:xfrm>
          <a:prstGeom prst="rect">
            <a:avLst/>
          </a:prstGeom>
        </p:spPr>
        <p:txBody>
          <a:bodyPr vert="horz" lIns="0" tIns="0" rIns="0" bIns="0" rtlCol="0" anchor="ctr"/>
          <a:lstStyle>
            <a:defPPr>
              <a:defRPr lang="en-US"/>
            </a:defPPr>
            <a:lvl1pPr>
              <a:defRPr sz="800">
                <a:solidFill>
                  <a:schemeClr val="bg1"/>
                </a:solidFill>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fld id="{D57F1E4F-1CFF-5643-939E-217C01CDF565}" type="slidenum">
              <a:rPr lang="en-US"/>
              <a:pPr/>
              <a:t>7</a:t>
            </a:fld>
            <a:endParaRPr lang="en-US" dirty="0"/>
          </a:p>
        </p:txBody>
      </p:sp>
      <p:graphicFrame>
        <p:nvGraphicFramePr>
          <p:cNvPr id="5" name="Table 13">
            <a:extLst>
              <a:ext uri="{FF2B5EF4-FFF2-40B4-BE49-F238E27FC236}">
                <a16:creationId xmlns:a16="http://schemas.microsoft.com/office/drawing/2014/main" id="{CEBD0103-5D24-D281-AB9C-0B1D1E7A6E5D}"/>
              </a:ext>
            </a:extLst>
          </p:cNvPr>
          <p:cNvGraphicFramePr>
            <a:graphicFrameLocks/>
          </p:cNvGraphicFramePr>
          <p:nvPr>
            <p:extLst>
              <p:ext uri="{D42A27DB-BD31-4B8C-83A1-F6EECF244321}">
                <p14:modId xmlns:p14="http://schemas.microsoft.com/office/powerpoint/2010/main" val="3001566993"/>
              </p:ext>
            </p:extLst>
          </p:nvPr>
        </p:nvGraphicFramePr>
        <p:xfrm>
          <a:off x="467851" y="1375252"/>
          <a:ext cx="11233149" cy="4152561"/>
        </p:xfrm>
        <a:graphic>
          <a:graphicData uri="http://schemas.openxmlformats.org/drawingml/2006/table">
            <a:tbl>
              <a:tblPr firstRow="1" bandRow="1">
                <a:tableStyleId>{5C22544A-7EE6-4342-B048-85BDC9FD1C3A}</a:tableStyleId>
              </a:tblPr>
              <a:tblGrid>
                <a:gridCol w="639601">
                  <a:extLst>
                    <a:ext uri="{9D8B030D-6E8A-4147-A177-3AD203B41FA5}">
                      <a16:colId xmlns:a16="http://schemas.microsoft.com/office/drawing/2014/main" val="1624496710"/>
                    </a:ext>
                  </a:extLst>
                </a:gridCol>
                <a:gridCol w="9071777">
                  <a:extLst>
                    <a:ext uri="{9D8B030D-6E8A-4147-A177-3AD203B41FA5}">
                      <a16:colId xmlns:a16="http://schemas.microsoft.com/office/drawing/2014/main" val="87855876"/>
                    </a:ext>
                  </a:extLst>
                </a:gridCol>
                <a:gridCol w="1521771">
                  <a:extLst>
                    <a:ext uri="{9D8B030D-6E8A-4147-A177-3AD203B41FA5}">
                      <a16:colId xmlns:a16="http://schemas.microsoft.com/office/drawing/2014/main" val="1062023633"/>
                    </a:ext>
                  </a:extLst>
                </a:gridCol>
              </a:tblGrid>
              <a:tr h="482856">
                <a:tc>
                  <a:txBody>
                    <a:bodyPr/>
                    <a:lstStyle/>
                    <a:p>
                      <a:pPr algn="ctr"/>
                      <a:r>
                        <a:rPr lang="de-DE" sz="1200" dirty="0">
                          <a:solidFill>
                            <a:schemeClr val="tx1"/>
                          </a:solidFill>
                        </a:rPr>
                        <a:t>#</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r>
                        <a:rPr lang="en-US" sz="1200" dirty="0">
                          <a:solidFill>
                            <a:schemeClr val="tx1"/>
                          </a:solidFill>
                        </a:rPr>
                        <a:t>Catalogue of services</a:t>
                      </a:r>
                      <a:endParaRPr lang="de-DE"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r>
                        <a:rPr lang="de-DE" sz="1200" dirty="0">
                          <a:solidFill>
                            <a:schemeClr val="tx1"/>
                          </a:solidFill>
                        </a:rPr>
                        <a:t>Package „MAS“</a:t>
                      </a: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752133228"/>
                  </a:ext>
                </a:extLst>
              </a:tr>
              <a:tr h="321904">
                <a:tc>
                  <a:txBody>
                    <a:bodyPr/>
                    <a:lstStyle/>
                    <a:p>
                      <a:pPr marL="0" indent="0" algn="ctr">
                        <a:buFont typeface="+mj-lt"/>
                        <a:buNone/>
                      </a:pPr>
                      <a:r>
                        <a:rPr lang="en-US" sz="1100" dirty="0">
                          <a:solidFill>
                            <a:schemeClr val="bg1"/>
                          </a:solidFill>
                        </a:rPr>
                        <a:t>1</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a:solidFill>
                            <a:schemeClr val="bg1"/>
                          </a:solidFill>
                        </a:rPr>
                        <a:t>*Package “Managed LSP”</a:t>
                      </a:r>
                      <a:endParaRPr lang="en-US" sz="110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Clr>
                          <a:srgbClr val="4A9462"/>
                        </a:buClr>
                        <a:buFont typeface="Wingdings" panose="05000000000000000000" pitchFamily="2" charset="2"/>
                        <a:buNone/>
                      </a:pPr>
                      <a:r>
                        <a:rPr lang="en-GB" sz="1400" kern="1200" noProof="0" dirty="0">
                          <a:solidFill>
                            <a:schemeClr val="tx1">
                              <a:lumMod val="65000"/>
                              <a:lumOff val="35000"/>
                            </a:schemeClr>
                          </a:solidFill>
                        </a:rPr>
                        <a:t> </a:t>
                      </a: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12223837"/>
                  </a:ext>
                </a:extLst>
              </a:tr>
              <a:tr h="450665">
                <a:tc>
                  <a:txBody>
                    <a:bodyPr/>
                    <a:lstStyle/>
                    <a:p>
                      <a:pPr marL="0" indent="0" algn="ctr">
                        <a:buFont typeface="+mj-lt"/>
                        <a:buNone/>
                      </a:pPr>
                      <a:r>
                        <a:rPr lang="en-US" sz="1100" dirty="0">
                          <a:solidFill>
                            <a:schemeClr val="bg1"/>
                          </a:solidFill>
                        </a:rPr>
                        <a:t>2</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a:solidFill>
                            <a:schemeClr val="bg1"/>
                          </a:solidFill>
                        </a:rPr>
                        <a:t>Solution Alignment</a:t>
                      </a:r>
                    </a:p>
                    <a:p>
                      <a:pPr marL="0" algn="l" defTabSz="892535" rtl="0" eaLnBrk="1" latinLnBrk="0" hangingPunct="1"/>
                      <a:r>
                        <a:rPr lang="en-US" sz="1100" kern="1200" dirty="0">
                          <a:solidFill>
                            <a:schemeClr val="bg1"/>
                          </a:solidFill>
                        </a:rPr>
                        <a:t>(Workshop “Business Discovery”, “Cloud Scope and Strategy” und “Digital Workplace”</a:t>
                      </a:r>
                      <a:endParaRPr lang="en-US" sz="10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Font typeface="Wingdings" panose="05000000000000000000" pitchFamily="2" charset="2"/>
                        <a:buNone/>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541419341"/>
                  </a:ext>
                </a:extLst>
              </a:tr>
              <a:tr h="321904">
                <a:tc>
                  <a:txBody>
                    <a:bodyPr/>
                    <a:lstStyle/>
                    <a:p>
                      <a:pPr marL="0" indent="0" algn="ctr">
                        <a:buFont typeface="+mj-lt"/>
                        <a:buNone/>
                      </a:pPr>
                      <a:r>
                        <a:rPr lang="en-US" sz="1100" dirty="0">
                          <a:solidFill>
                            <a:schemeClr val="bg1"/>
                          </a:solidFill>
                        </a:rPr>
                        <a:t>3</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GB" sz="1100" kern="1200" dirty="0">
                          <a:solidFill>
                            <a:schemeClr val="bg1"/>
                          </a:solidFill>
                        </a:rPr>
                        <a:t>User Profiling</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636773238"/>
                  </a:ext>
                </a:extLst>
              </a:tr>
              <a:tr h="321904">
                <a:tc>
                  <a:txBody>
                    <a:bodyPr/>
                    <a:lstStyle/>
                    <a:p>
                      <a:pPr marL="0" indent="0" algn="ctr">
                        <a:buFont typeface="+mj-lt"/>
                        <a:buNone/>
                      </a:pPr>
                      <a:r>
                        <a:rPr lang="en-US" sz="1100" dirty="0">
                          <a:solidFill>
                            <a:schemeClr val="bg1"/>
                          </a:solidFill>
                        </a:rPr>
                        <a:t>4</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de-DE" sz="1100" kern="1200" dirty="0">
                          <a:solidFill>
                            <a:schemeClr val="bg1"/>
                          </a:solidFill>
                        </a:rPr>
                        <a:t>Analysis of licensing options</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892535" rtl="0" eaLnBrk="1" fontAlgn="auto" latinLnBrk="0" hangingPunct="1">
                        <a:lnSpc>
                          <a:spcPct val="100000"/>
                        </a:lnSpc>
                        <a:spcBef>
                          <a:spcPts val="0"/>
                        </a:spcBef>
                        <a:spcAft>
                          <a:spcPts val="0"/>
                        </a:spcAft>
                        <a:buClrTx/>
                        <a:buSzTx/>
                        <a:buFontTx/>
                        <a:buNone/>
                        <a:tabLst/>
                        <a:defRPr/>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772220648"/>
                  </a:ext>
                </a:extLst>
              </a:tr>
              <a:tr h="321904">
                <a:tc>
                  <a:txBody>
                    <a:bodyPr/>
                    <a:lstStyle/>
                    <a:p>
                      <a:pPr marL="0" indent="0" algn="ctr">
                        <a:buFont typeface="+mj-lt"/>
                        <a:buNone/>
                      </a:pPr>
                      <a:r>
                        <a:rPr lang="en-US" sz="1100" dirty="0">
                          <a:solidFill>
                            <a:schemeClr val="bg1"/>
                          </a:solidFill>
                        </a:rPr>
                        <a:t>5</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Contract optimization, additional agreements</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57867276"/>
                  </a:ext>
                </a:extLst>
              </a:tr>
              <a:tr h="321904">
                <a:tc>
                  <a:txBody>
                    <a:bodyPr/>
                    <a:lstStyle/>
                    <a:p>
                      <a:pPr marL="0" indent="0" algn="ctr">
                        <a:buFont typeface="+mj-lt"/>
                        <a:buNone/>
                      </a:pPr>
                      <a:r>
                        <a:rPr lang="de-DE" sz="1100" dirty="0">
                          <a:solidFill>
                            <a:schemeClr val="bg1"/>
                          </a:solidFill>
                        </a:rPr>
                        <a:t>6</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a:solidFill>
                            <a:schemeClr val="bg1"/>
                          </a:solidFill>
                        </a:rPr>
                        <a:t>Contract support for Microsoft Contracts</a:t>
                      </a:r>
                      <a:endParaRPr lang="en-US"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1514752"/>
                  </a:ext>
                </a:extLst>
              </a:tr>
              <a:tr h="321904">
                <a:tc>
                  <a:txBody>
                    <a:bodyPr/>
                    <a:lstStyle/>
                    <a:p>
                      <a:pPr marL="0" indent="0" algn="ctr">
                        <a:buFont typeface="+mj-lt"/>
                        <a:buNone/>
                      </a:pPr>
                      <a:r>
                        <a:rPr lang="de-DE" sz="1100" dirty="0">
                          <a:solidFill>
                            <a:schemeClr val="bg1"/>
                          </a:solidFill>
                        </a:rPr>
                        <a:t>7</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r>
                        <a:rPr lang="en-US" sz="1100" kern="1200" dirty="0">
                          <a:solidFill>
                            <a:schemeClr val="bg1"/>
                          </a:solidFill>
                        </a:rPr>
                        <a:t>Data Layer Analyze lite / advanced </a:t>
                      </a:r>
                      <a:endParaRPr lang="en-US"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374300616"/>
                  </a:ext>
                </a:extLst>
              </a:tr>
              <a:tr h="321904">
                <a:tc>
                  <a:txBody>
                    <a:bodyPr/>
                    <a:lstStyle/>
                    <a:p>
                      <a:pPr marL="0" indent="0" algn="ctr">
                        <a:buFont typeface="+mj-lt"/>
                        <a:buNone/>
                      </a:pPr>
                      <a:r>
                        <a:rPr lang="en-US" sz="1100" dirty="0">
                          <a:solidFill>
                            <a:schemeClr val="bg1"/>
                          </a:solidFill>
                        </a:rPr>
                        <a:t>8</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M365 Investment Scorecard</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34002853"/>
                  </a:ext>
                </a:extLst>
              </a:tr>
              <a:tr h="321904">
                <a:tc>
                  <a:txBody>
                    <a:bodyPr/>
                    <a:lstStyle/>
                    <a:p>
                      <a:pPr marL="0" indent="0" algn="ctr">
                        <a:buFont typeface="+mj-lt"/>
                        <a:buNone/>
                      </a:pPr>
                      <a:r>
                        <a:rPr lang="en-US" sz="1100" dirty="0">
                          <a:solidFill>
                            <a:schemeClr val="bg1"/>
                          </a:solidFill>
                        </a:rPr>
                        <a:t>9</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Microsoft Cloud Cost Optimization</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79175118"/>
                  </a:ext>
                </a:extLst>
              </a:tr>
              <a:tr h="321904">
                <a:tc>
                  <a:txBody>
                    <a:bodyPr/>
                    <a:lstStyle/>
                    <a:p>
                      <a:pPr marL="0" indent="0" algn="ctr">
                        <a:buFont typeface="+mj-lt"/>
                        <a:buNone/>
                      </a:pPr>
                      <a:r>
                        <a:rPr lang="de-DE" sz="1100" dirty="0">
                          <a:solidFill>
                            <a:schemeClr val="bg1"/>
                          </a:solidFill>
                        </a:rPr>
                        <a:t>10</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License Design Consulting</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74096674"/>
                  </a:ext>
                </a:extLst>
              </a:tr>
              <a:tr h="321904">
                <a:tc>
                  <a:txBody>
                    <a:bodyPr/>
                    <a:lstStyle/>
                    <a:p>
                      <a:pPr marL="0" indent="0" algn="ctr">
                        <a:buFont typeface="+mj-lt"/>
                        <a:buNone/>
                      </a:pPr>
                      <a:r>
                        <a:rPr lang="de-DE" sz="1100" dirty="0">
                          <a:solidFill>
                            <a:schemeClr val="bg1"/>
                          </a:solidFill>
                        </a:rPr>
                        <a:t>11</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Contract Right Sizing</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55440151"/>
                  </a:ext>
                </a:extLst>
              </a:tr>
            </a:tbl>
          </a:graphicData>
        </a:graphic>
      </p:graphicFrame>
      <p:pic>
        <p:nvPicPr>
          <p:cNvPr id="11" name="Graphic 10" descr="Checkbox Checked with solid fill">
            <a:extLst>
              <a:ext uri="{FF2B5EF4-FFF2-40B4-BE49-F238E27FC236}">
                <a16:creationId xmlns:a16="http://schemas.microsoft.com/office/drawing/2014/main" id="{BAA7A5EA-420D-FD7D-2FF1-A817DC31412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19006" y="1840920"/>
            <a:ext cx="339752" cy="339752"/>
          </a:xfrm>
          <a:prstGeom prst="rect">
            <a:avLst/>
          </a:prstGeom>
        </p:spPr>
      </p:pic>
      <p:pic>
        <p:nvPicPr>
          <p:cNvPr id="20" name="Graphic 19" descr="Checkbox Checked with solid fill">
            <a:extLst>
              <a:ext uri="{FF2B5EF4-FFF2-40B4-BE49-F238E27FC236}">
                <a16:creationId xmlns:a16="http://schemas.microsoft.com/office/drawing/2014/main" id="{D35CFE1C-A89B-D41A-DFDA-98BE3DAEE87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2209263"/>
            <a:ext cx="339752" cy="339752"/>
          </a:xfrm>
          <a:prstGeom prst="rect">
            <a:avLst/>
          </a:prstGeom>
        </p:spPr>
      </p:pic>
      <p:pic>
        <p:nvPicPr>
          <p:cNvPr id="21" name="Graphic 20" descr="Checkbox Checked with solid fill">
            <a:extLst>
              <a:ext uri="{FF2B5EF4-FFF2-40B4-BE49-F238E27FC236}">
                <a16:creationId xmlns:a16="http://schemas.microsoft.com/office/drawing/2014/main" id="{C9046B68-DFE4-F0BC-8015-FC299649785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2629397"/>
            <a:ext cx="339752" cy="339752"/>
          </a:xfrm>
          <a:prstGeom prst="rect">
            <a:avLst/>
          </a:prstGeom>
        </p:spPr>
      </p:pic>
      <p:pic>
        <p:nvPicPr>
          <p:cNvPr id="27" name="Graphic 26" descr="Checkbox Checked with solid fill">
            <a:extLst>
              <a:ext uri="{FF2B5EF4-FFF2-40B4-BE49-F238E27FC236}">
                <a16:creationId xmlns:a16="http://schemas.microsoft.com/office/drawing/2014/main" id="{1B703A16-12B5-D8D4-9706-37E016E80CD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2940317"/>
            <a:ext cx="339752" cy="339752"/>
          </a:xfrm>
          <a:prstGeom prst="rect">
            <a:avLst/>
          </a:prstGeom>
        </p:spPr>
      </p:pic>
      <p:pic>
        <p:nvPicPr>
          <p:cNvPr id="28" name="Graphic 27" descr="Checkbox Checked with solid fill">
            <a:extLst>
              <a:ext uri="{FF2B5EF4-FFF2-40B4-BE49-F238E27FC236}">
                <a16:creationId xmlns:a16="http://schemas.microsoft.com/office/drawing/2014/main" id="{05644B9F-F1B7-13D4-DF5B-C74EA768604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3236466"/>
            <a:ext cx="339752" cy="339752"/>
          </a:xfrm>
          <a:prstGeom prst="rect">
            <a:avLst/>
          </a:prstGeom>
        </p:spPr>
      </p:pic>
      <p:pic>
        <p:nvPicPr>
          <p:cNvPr id="29" name="Graphic 28" descr="Checkbox Checked with solid fill">
            <a:extLst>
              <a:ext uri="{FF2B5EF4-FFF2-40B4-BE49-F238E27FC236}">
                <a16:creationId xmlns:a16="http://schemas.microsoft.com/office/drawing/2014/main" id="{8436FA6F-00DF-61D6-FDFD-678DA0C2A1A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3567976"/>
            <a:ext cx="339752" cy="339752"/>
          </a:xfrm>
          <a:prstGeom prst="rect">
            <a:avLst/>
          </a:prstGeom>
        </p:spPr>
      </p:pic>
      <p:pic>
        <p:nvPicPr>
          <p:cNvPr id="30" name="Graphic 29" descr="Checkbox Checked with solid fill">
            <a:extLst>
              <a:ext uri="{FF2B5EF4-FFF2-40B4-BE49-F238E27FC236}">
                <a16:creationId xmlns:a16="http://schemas.microsoft.com/office/drawing/2014/main" id="{608387BE-31D0-161F-A629-2E3CD306173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3898668"/>
            <a:ext cx="339752" cy="339752"/>
          </a:xfrm>
          <a:prstGeom prst="rect">
            <a:avLst/>
          </a:prstGeom>
        </p:spPr>
      </p:pic>
      <p:pic>
        <p:nvPicPr>
          <p:cNvPr id="31" name="Graphic 30" descr="Checkbox Checked with solid fill">
            <a:extLst>
              <a:ext uri="{FF2B5EF4-FFF2-40B4-BE49-F238E27FC236}">
                <a16:creationId xmlns:a16="http://schemas.microsoft.com/office/drawing/2014/main" id="{1B9E32A2-9848-B9AD-BD66-6C0C7D844C8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4216283"/>
            <a:ext cx="339752" cy="339752"/>
          </a:xfrm>
          <a:prstGeom prst="rect">
            <a:avLst/>
          </a:prstGeom>
        </p:spPr>
      </p:pic>
      <p:pic>
        <p:nvPicPr>
          <p:cNvPr id="32" name="Graphic 31" descr="Checkbox Checked with solid fill">
            <a:extLst>
              <a:ext uri="{FF2B5EF4-FFF2-40B4-BE49-F238E27FC236}">
                <a16:creationId xmlns:a16="http://schemas.microsoft.com/office/drawing/2014/main" id="{84B5C8F7-5C11-A380-5223-DC7D855E12C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3204" y="4532982"/>
            <a:ext cx="339752" cy="339752"/>
          </a:xfrm>
          <a:prstGeom prst="rect">
            <a:avLst/>
          </a:prstGeom>
        </p:spPr>
      </p:pic>
      <p:pic>
        <p:nvPicPr>
          <p:cNvPr id="33" name="Graphic 32" descr="Checkbox Checked with solid fill">
            <a:extLst>
              <a:ext uri="{FF2B5EF4-FFF2-40B4-BE49-F238E27FC236}">
                <a16:creationId xmlns:a16="http://schemas.microsoft.com/office/drawing/2014/main" id="{571070A2-7F81-36D3-D326-E142E7BC360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4852403"/>
            <a:ext cx="339752" cy="339752"/>
          </a:xfrm>
          <a:prstGeom prst="rect">
            <a:avLst/>
          </a:prstGeom>
        </p:spPr>
      </p:pic>
      <p:pic>
        <p:nvPicPr>
          <p:cNvPr id="35" name="Graphic 34" descr="Checkbox Checked with solid fill">
            <a:extLst>
              <a:ext uri="{FF2B5EF4-FFF2-40B4-BE49-F238E27FC236}">
                <a16:creationId xmlns:a16="http://schemas.microsoft.com/office/drawing/2014/main" id="{504D2758-57C7-5821-AE09-432D7E9F1B5C}"/>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725999" y="5198878"/>
            <a:ext cx="339752" cy="339752"/>
          </a:xfrm>
          <a:prstGeom prst="rect">
            <a:avLst/>
          </a:prstGeom>
        </p:spPr>
      </p:pic>
      <p:sp>
        <p:nvSpPr>
          <p:cNvPr id="3" name="TextBox 2">
            <a:extLst>
              <a:ext uri="{FF2B5EF4-FFF2-40B4-BE49-F238E27FC236}">
                <a16:creationId xmlns:a16="http://schemas.microsoft.com/office/drawing/2014/main" id="{D4F85D38-8F43-F05A-63EA-E8CD79CA439A}"/>
              </a:ext>
            </a:extLst>
          </p:cNvPr>
          <p:cNvSpPr txBox="1"/>
          <p:nvPr/>
        </p:nvSpPr>
        <p:spPr>
          <a:xfrm>
            <a:off x="401133" y="5726269"/>
            <a:ext cx="5432508" cy="523220"/>
          </a:xfrm>
          <a:prstGeom prst="rect">
            <a:avLst/>
          </a:prstGeom>
          <a:noFill/>
        </p:spPr>
        <p:txBody>
          <a:bodyPr wrap="square" anchor="b">
            <a:spAutoFit/>
          </a:bodyPr>
          <a:lstStyle/>
          <a:p>
            <a:r>
              <a:rPr lang="de-DE" sz="1400" b="1" dirty="0"/>
              <a:t>*</a:t>
            </a:r>
            <a:r>
              <a:rPr lang="en-US" sz="1400" b="1" dirty="0">
                <a:solidFill>
                  <a:schemeClr val="bg1"/>
                </a:solidFill>
              </a:rPr>
              <a:t>Annual price package "Managed LSP“  </a:t>
            </a:r>
          </a:p>
          <a:p>
            <a:r>
              <a:rPr lang="en-US" sz="1400" b="1" dirty="0">
                <a:solidFill>
                  <a:schemeClr val="bg1"/>
                </a:solidFill>
              </a:rPr>
              <a:t>+ additional, tailor-made offering for MAS Managed Service</a:t>
            </a:r>
          </a:p>
        </p:txBody>
      </p:sp>
      <p:sp>
        <p:nvSpPr>
          <p:cNvPr id="7" name="Text Placeholder 5">
            <a:extLst>
              <a:ext uri="{FF2B5EF4-FFF2-40B4-BE49-F238E27FC236}">
                <a16:creationId xmlns:a16="http://schemas.microsoft.com/office/drawing/2014/main" id="{8D2B2B6B-6603-F7C2-A39B-8E14D849B4AB}"/>
              </a:ext>
            </a:extLst>
          </p:cNvPr>
          <p:cNvSpPr txBox="1">
            <a:spLocks noChangeAspect="1"/>
          </p:cNvSpPr>
          <p:nvPr/>
        </p:nvSpPr>
        <p:spPr>
          <a:xfrm>
            <a:off x="10873321" y="6170930"/>
            <a:ext cx="825600" cy="288000"/>
          </a:xfrm>
          <a:prstGeom prst="rect">
            <a:avLst/>
          </a:prstGeom>
          <a:blipFill>
            <a:blip r:embed="rId6">
              <a:extLst>
                <a:ext uri="{96DAC541-7B7A-43D3-8B79-37D633B846F1}">
                  <asvg:svgBlip xmlns:asvg="http://schemas.microsoft.com/office/drawing/2016/SVG/main" r:embed="rId7"/>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816156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0DC94-9434-B064-7F24-26DFA442DB71}"/>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7CBA754A-C60C-7003-B0D4-B34C4A4D83FE}"/>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24" name="Slide Number Placeholder 23">
            <a:extLst>
              <a:ext uri="{FF2B5EF4-FFF2-40B4-BE49-F238E27FC236}">
                <a16:creationId xmlns:a16="http://schemas.microsoft.com/office/drawing/2014/main" id="{92E83434-555F-1F4D-20D6-5E7D03CDBA4B}"/>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8</a:t>
            </a:fld>
            <a:endParaRPr lang="en-AU" dirty="0">
              <a:solidFill>
                <a:schemeClr val="bg1"/>
              </a:solidFill>
            </a:endParaRPr>
          </a:p>
        </p:txBody>
      </p:sp>
      <p:sp>
        <p:nvSpPr>
          <p:cNvPr id="13" name="Title 12">
            <a:extLst>
              <a:ext uri="{FF2B5EF4-FFF2-40B4-BE49-F238E27FC236}">
                <a16:creationId xmlns:a16="http://schemas.microsoft.com/office/drawing/2014/main" id="{701C9553-A9FE-7AB5-F303-BEEEB8A08422}"/>
              </a:ext>
            </a:extLst>
          </p:cNvPr>
          <p:cNvSpPr>
            <a:spLocks noGrp="1"/>
          </p:cNvSpPr>
          <p:nvPr>
            <p:ph type="title"/>
          </p:nvPr>
        </p:nvSpPr>
        <p:spPr/>
        <p:txBody>
          <a:bodyPr/>
          <a:lstStyle/>
          <a:p>
            <a:r>
              <a:rPr lang="de-CH" dirty="0">
                <a:solidFill>
                  <a:schemeClr val="bg1"/>
                </a:solidFill>
              </a:rPr>
              <a:t>Softwarone Advisory Services Overview </a:t>
            </a:r>
            <a:r>
              <a:rPr lang="en-GB" noProof="0" dirty="0"/>
              <a:t>your business.</a:t>
            </a:r>
            <a:endParaRPr lang="en-GB" noProof="0"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F2FB3B8E-6342-6168-32A5-363A0509D1E3}"/>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15504961-8A7D-29F4-FB11-0F1C7838E932}"/>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C7F1825-29A9-28A3-2929-2B7C4AB46770}"/>
              </a:ext>
            </a:extLst>
          </p:cNvPr>
          <p:cNvCxnSpPr>
            <a:cxnSpLocks/>
          </p:cNvCxnSpPr>
          <p:nvPr/>
        </p:nvCxnSpPr>
        <p:spPr>
          <a:xfrm>
            <a:off x="6097898" y="1609890"/>
            <a:ext cx="0" cy="400460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CAD7E912-DCAD-9EF8-EBDF-1DB98CAD8D34}"/>
              </a:ext>
            </a:extLst>
          </p:cNvPr>
          <p:cNvGrpSpPr/>
          <p:nvPr/>
        </p:nvGrpSpPr>
        <p:grpSpPr>
          <a:xfrm>
            <a:off x="454823" y="1609890"/>
            <a:ext cx="4962128" cy="4644984"/>
            <a:chOff x="454823" y="2250153"/>
            <a:chExt cx="2520000" cy="4644984"/>
          </a:xfrm>
        </p:grpSpPr>
        <p:sp>
          <p:nvSpPr>
            <p:cNvPr id="6" name="Rectangle 5">
              <a:extLst>
                <a:ext uri="{FF2B5EF4-FFF2-40B4-BE49-F238E27FC236}">
                  <a16:creationId xmlns:a16="http://schemas.microsoft.com/office/drawing/2014/main" id="{34D76501-6EC5-F53E-2B8E-1075F48A2434}"/>
                </a:ext>
              </a:extLst>
            </p:cNvPr>
            <p:cNvSpPr/>
            <p:nvPr/>
          </p:nvSpPr>
          <p:spPr>
            <a:xfrm>
              <a:off x="454823" y="2250153"/>
              <a:ext cx="2520000"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spAutoFit/>
            </a:bodyPr>
            <a:lstStyle/>
            <a:p>
              <a:r>
                <a:rPr kumimoji="0" lang="en-GB" b="1" i="0" u="none" strike="noStrike" kern="1200" cap="none" spc="0" normalizeH="0" baseline="0" dirty="0">
                  <a:ln>
                    <a:noFill/>
                  </a:ln>
                  <a:solidFill>
                    <a:schemeClr val="bg1"/>
                  </a:solidFill>
                  <a:effectLst/>
                  <a:uLnTx/>
                  <a:uFillTx/>
                  <a:latin typeface="Arial"/>
                  <a:ea typeface="+mn-ea"/>
                  <a:cs typeface="+mn-cs"/>
                </a:rPr>
                <a:t>Digital Workplace</a:t>
              </a:r>
            </a:p>
          </p:txBody>
        </p:sp>
        <p:sp>
          <p:nvSpPr>
            <p:cNvPr id="7" name="TextBox 6">
              <a:extLst>
                <a:ext uri="{FF2B5EF4-FFF2-40B4-BE49-F238E27FC236}">
                  <a16:creationId xmlns:a16="http://schemas.microsoft.com/office/drawing/2014/main" id="{175654E7-630E-9950-AB8D-005F8026F012}"/>
                </a:ext>
              </a:extLst>
            </p:cNvPr>
            <p:cNvSpPr txBox="1"/>
            <p:nvPr/>
          </p:nvSpPr>
          <p:spPr>
            <a:xfrm>
              <a:off x="454823" y="2924819"/>
              <a:ext cx="2519999" cy="3970318"/>
            </a:xfrm>
            <a:prstGeom prst="rect">
              <a:avLst/>
            </a:prstGeom>
            <a:noFill/>
          </p:spPr>
          <p:txBody>
            <a:bodyPr wrap="square" lIns="0" tIns="0" rIns="0" bIns="0" rtlCol="0" anchor="t">
              <a:spAutoFit/>
            </a:bodyPr>
            <a:lstStyle/>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Business Continuity Management (BCM)</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Cloud Scope and Strategy</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Collaboration Empowerment</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Compliance</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Endpoint Security and Management</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Governance</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Power Platform – Envisioning</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Security</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Teams Phone</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Teams Unified Communications</a:t>
              </a:r>
              <a:endParaRPr lang="en-CH"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600"/>
                </a:spcBef>
              </a:pPr>
              <a:r>
                <a:rPr lang="en-US" sz="1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CH" sz="16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CH" sz="1600" dirty="0"/>
            </a:p>
          </p:txBody>
        </p:sp>
        <p:cxnSp>
          <p:nvCxnSpPr>
            <p:cNvPr id="9" name="Straight Connector 8">
              <a:extLst>
                <a:ext uri="{FF2B5EF4-FFF2-40B4-BE49-F238E27FC236}">
                  <a16:creationId xmlns:a16="http://schemas.microsoft.com/office/drawing/2014/main" id="{DAF0950D-6BFF-A1E4-F86B-675A9B6A6978}"/>
                </a:ext>
              </a:extLst>
            </p:cNvPr>
            <p:cNvCxnSpPr>
              <a:cxnSpLocks/>
            </p:cNvCxnSpPr>
            <p:nvPr/>
          </p:nvCxnSpPr>
          <p:spPr>
            <a:xfrm>
              <a:off x="454823" y="2725985"/>
              <a:ext cx="252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0" name="Graphic 9">
            <a:hlinkClick r:id="" action="ppaction://noaction"/>
            <a:extLst>
              <a:ext uri="{FF2B5EF4-FFF2-40B4-BE49-F238E27FC236}">
                <a16:creationId xmlns:a16="http://schemas.microsoft.com/office/drawing/2014/main" id="{5DF99A65-CB24-3E73-AE5A-2ED54B732E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4768" y="991331"/>
            <a:ext cx="1326006" cy="1326006"/>
          </a:xfrm>
          <a:prstGeom prst="rect">
            <a:avLst/>
          </a:prstGeom>
        </p:spPr>
      </p:pic>
      <p:grpSp>
        <p:nvGrpSpPr>
          <p:cNvPr id="17" name="Group 16">
            <a:extLst>
              <a:ext uri="{FF2B5EF4-FFF2-40B4-BE49-F238E27FC236}">
                <a16:creationId xmlns:a16="http://schemas.microsoft.com/office/drawing/2014/main" id="{67153E64-5EC6-5C6D-48DF-D5CB0DAC5268}"/>
              </a:ext>
            </a:extLst>
          </p:cNvPr>
          <p:cNvGrpSpPr/>
          <p:nvPr/>
        </p:nvGrpSpPr>
        <p:grpSpPr>
          <a:xfrm>
            <a:off x="6496808" y="1609890"/>
            <a:ext cx="4962128" cy="2536714"/>
            <a:chOff x="454823" y="2250153"/>
            <a:chExt cx="2520000" cy="2536714"/>
          </a:xfrm>
        </p:grpSpPr>
        <p:sp>
          <p:nvSpPr>
            <p:cNvPr id="18" name="Rectangle 17">
              <a:extLst>
                <a:ext uri="{FF2B5EF4-FFF2-40B4-BE49-F238E27FC236}">
                  <a16:creationId xmlns:a16="http://schemas.microsoft.com/office/drawing/2014/main" id="{48F1556C-63AE-141C-F562-0E6B4D3EDEF7}"/>
                </a:ext>
              </a:extLst>
            </p:cNvPr>
            <p:cNvSpPr/>
            <p:nvPr/>
          </p:nvSpPr>
          <p:spPr>
            <a:xfrm>
              <a:off x="454823" y="2250153"/>
              <a:ext cx="2520000"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spAutoFit/>
            </a:bodyPr>
            <a:lstStyle/>
            <a:p>
              <a:r>
                <a:rPr kumimoji="0" lang="en-GB" b="1" i="0" u="none" strike="noStrike" kern="1200" cap="none" spc="0" normalizeH="0" baseline="0" dirty="0">
                  <a:ln>
                    <a:noFill/>
                  </a:ln>
                  <a:solidFill>
                    <a:schemeClr val="bg1"/>
                  </a:solidFill>
                  <a:effectLst/>
                  <a:uLnTx/>
                  <a:uFillTx/>
                  <a:latin typeface="Arial"/>
                  <a:ea typeface="+mn-ea"/>
                  <a:cs typeface="+mn-cs"/>
                </a:rPr>
                <a:t>Cloud Services</a:t>
              </a:r>
            </a:p>
          </p:txBody>
        </p:sp>
        <p:sp>
          <p:nvSpPr>
            <p:cNvPr id="19" name="TextBox 18">
              <a:extLst>
                <a:ext uri="{FF2B5EF4-FFF2-40B4-BE49-F238E27FC236}">
                  <a16:creationId xmlns:a16="http://schemas.microsoft.com/office/drawing/2014/main" id="{0D84F74B-E045-802B-C5F1-647CEFD74E35}"/>
                </a:ext>
              </a:extLst>
            </p:cNvPr>
            <p:cNvSpPr txBox="1"/>
            <p:nvPr/>
          </p:nvSpPr>
          <p:spPr>
            <a:xfrm>
              <a:off x="454823" y="2924819"/>
              <a:ext cx="2519999" cy="1862048"/>
            </a:xfrm>
            <a:prstGeom prst="rect">
              <a:avLst/>
            </a:prstGeom>
            <a:noFill/>
          </p:spPr>
          <p:txBody>
            <a:bodyPr wrap="square" lIns="0" tIns="0" rIns="0" bIns="0" rtlCol="0" anchor="t">
              <a:spAutoFit/>
            </a:bodyPr>
            <a:lstStyle/>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Checkup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Bootcamp Workshop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Rapid Migrate Assessment</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Microsoft Sentinel Checkup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FinOps Discovery Workshop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Copilot for Security Envision Workshop</a:t>
              </a:r>
            </a:p>
          </p:txBody>
        </p:sp>
        <p:cxnSp>
          <p:nvCxnSpPr>
            <p:cNvPr id="22" name="Straight Connector 21">
              <a:extLst>
                <a:ext uri="{FF2B5EF4-FFF2-40B4-BE49-F238E27FC236}">
                  <a16:creationId xmlns:a16="http://schemas.microsoft.com/office/drawing/2014/main" id="{8814F0A1-EDBD-4F58-6BA8-375AEAD3B32E}"/>
                </a:ext>
              </a:extLst>
            </p:cNvPr>
            <p:cNvCxnSpPr>
              <a:cxnSpLocks/>
            </p:cNvCxnSpPr>
            <p:nvPr/>
          </p:nvCxnSpPr>
          <p:spPr>
            <a:xfrm>
              <a:off x="454823" y="2725985"/>
              <a:ext cx="252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3" name="Graphic 22">
            <a:hlinkClick r:id="" action="ppaction://noaction"/>
            <a:extLst>
              <a:ext uri="{FF2B5EF4-FFF2-40B4-BE49-F238E27FC236}">
                <a16:creationId xmlns:a16="http://schemas.microsoft.com/office/drawing/2014/main" id="{4ADA78FA-E063-6004-F004-1FDB7810CA6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59894" y="1028005"/>
            <a:ext cx="1326006" cy="1326006"/>
          </a:xfrm>
          <a:prstGeom prst="rect">
            <a:avLst/>
          </a:prstGeom>
        </p:spPr>
      </p:pic>
      <p:sp>
        <p:nvSpPr>
          <p:cNvPr id="26" name="Text Placeholder 5">
            <a:extLst>
              <a:ext uri="{FF2B5EF4-FFF2-40B4-BE49-F238E27FC236}">
                <a16:creationId xmlns:a16="http://schemas.microsoft.com/office/drawing/2014/main" id="{CFE9974A-8422-C77D-ADBA-EE28E2D37A3F}"/>
              </a:ext>
            </a:extLst>
          </p:cNvPr>
          <p:cNvSpPr txBox="1">
            <a:spLocks noChangeAspect="1"/>
          </p:cNvSpPr>
          <p:nvPr/>
        </p:nvSpPr>
        <p:spPr>
          <a:xfrm>
            <a:off x="10873321" y="6170930"/>
            <a:ext cx="825600" cy="288000"/>
          </a:xfrm>
          <a:prstGeom prst="rect">
            <a:avLst/>
          </a:prstGeom>
          <a:blipFill>
            <a:blip r:embed="rId8">
              <a:extLst>
                <a:ext uri="{96DAC541-7B7A-43D3-8B79-37D633B846F1}">
                  <asvg:svgBlip xmlns:asvg="http://schemas.microsoft.com/office/drawing/2016/SVG/main" r:embed="rId9"/>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7575638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0EC28-B285-D6C6-B91F-B3F52BD088FC}"/>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51C73DCF-D43A-5F68-2308-8C84955A74E3}"/>
              </a:ext>
            </a:extLst>
          </p:cNvPr>
          <p:cNvPicPr>
            <a:picLocks noGrp="1" noRot="1" noChangeAspect="1" noMove="1" noResize="1" noEditPoints="1" noAdjustHandles="1" noChangeArrowheads="1" noChangeShapeType="1" noCrop="1"/>
          </p:cNvPicPr>
          <p:nvPr>
            <p:ph type="pic" sz="quarter" idx="15"/>
          </p:nvPr>
        </p:nvPicPr>
        <p:blipFill>
          <a:blip r:embed="rId4">
            <a:extLst>
              <a:ext uri="{28A0092B-C50C-407E-A947-70E740481C1C}">
                <a14:useLocalDpi xmlns:a14="http://schemas.microsoft.com/office/drawing/2010/main" val="0"/>
              </a:ext>
            </a:extLst>
          </a:blip>
          <a:srcRect/>
          <a:stretch/>
        </p:blipFill>
        <p:spPr/>
      </p:pic>
      <p:sp>
        <p:nvSpPr>
          <p:cNvPr id="35" name="Slide Number Placeholder 34">
            <a:extLst>
              <a:ext uri="{FF2B5EF4-FFF2-40B4-BE49-F238E27FC236}">
                <a16:creationId xmlns:a16="http://schemas.microsoft.com/office/drawing/2014/main" id="{D26E139B-836B-929D-26A7-E0D6A6D1D586}"/>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9</a:t>
            </a:fld>
            <a:endParaRPr lang="en-AU" dirty="0">
              <a:solidFill>
                <a:schemeClr val="bg1"/>
              </a:solidFill>
            </a:endParaRPr>
          </a:p>
        </p:txBody>
      </p:sp>
      <p:sp>
        <p:nvSpPr>
          <p:cNvPr id="13" name="Title 12">
            <a:extLst>
              <a:ext uri="{FF2B5EF4-FFF2-40B4-BE49-F238E27FC236}">
                <a16:creationId xmlns:a16="http://schemas.microsoft.com/office/drawing/2014/main" id="{B0C4FB84-5D87-B71F-2D6B-A3F9EF6956D8}"/>
              </a:ext>
            </a:extLst>
          </p:cNvPr>
          <p:cNvSpPr>
            <a:spLocks noGrp="1"/>
          </p:cNvSpPr>
          <p:nvPr>
            <p:ph type="title"/>
          </p:nvPr>
        </p:nvSpPr>
        <p:spPr/>
        <p:txBody>
          <a:bodyPr/>
          <a:lstStyle/>
          <a:p>
            <a:r>
              <a:rPr lang="de-CH" dirty="0">
                <a:solidFill>
                  <a:schemeClr val="bg1"/>
                </a:solidFill>
              </a:rPr>
              <a:t>Pricing - Package </a:t>
            </a:r>
            <a:r>
              <a:rPr lang="de-CH">
                <a:solidFill>
                  <a:schemeClr val="bg1"/>
                </a:solidFill>
              </a:rPr>
              <a:t>Managed LSP </a:t>
            </a:r>
            <a:r>
              <a:rPr lang="en-GB" noProof="0"/>
              <a:t>business</a:t>
            </a:r>
            <a:r>
              <a:rPr lang="en-GB" noProof="0" dirty="0"/>
              <a:t>.</a:t>
            </a:r>
            <a:endParaRPr lang="en-GB" noProof="0"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90F809B9-0DD8-3DD0-A2CC-CAA9BC308A7C}"/>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971BF9C6-E9C5-7C98-B700-619437BDD183}"/>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A02FDC0D-84F6-A0C9-55FE-47D43525DC7C}"/>
              </a:ext>
            </a:extLst>
          </p:cNvPr>
          <p:cNvSpPr txBox="1"/>
          <p:nvPr/>
        </p:nvSpPr>
        <p:spPr>
          <a:xfrm>
            <a:off x="7348411" y="1505786"/>
            <a:ext cx="3562680" cy="1831271"/>
          </a:xfrm>
          <a:prstGeom prst="rect">
            <a:avLst/>
          </a:prstGeom>
          <a:noFill/>
        </p:spPr>
        <p:txBody>
          <a:bodyPr wrap="square" tIns="0">
            <a:spAutoFit/>
          </a:bodyPr>
          <a:lstStyle/>
          <a:p>
            <a:pPr defTabSz="914400">
              <a:spcBef>
                <a:spcPts val="600"/>
              </a:spcBef>
              <a:defRPr/>
            </a:pPr>
            <a:r>
              <a:rPr lang="de-DE" sz="1400" b="1" dirty="0">
                <a:solidFill>
                  <a:srgbClr val="FFFFFF"/>
                </a:solidFill>
                <a:latin typeface="Arial" panose="020B0604020202020204" pitchFamily="34" charset="0"/>
              </a:rPr>
              <a:t>Delivery:</a:t>
            </a:r>
          </a:p>
          <a:p>
            <a:pPr marL="285750" indent="-285750">
              <a:spcBef>
                <a:spcPts val="600"/>
              </a:spcBef>
              <a:buFont typeface="Arial" panose="020B0604020202020204" pitchFamily="34" charset="0"/>
              <a:buChar char="•"/>
            </a:pPr>
            <a:r>
              <a:rPr lang="de-DE" sz="1200" dirty="0">
                <a:solidFill>
                  <a:schemeClr val="bg1"/>
                </a:solidFill>
              </a:rPr>
              <a:t>Account Team</a:t>
            </a:r>
          </a:p>
          <a:p>
            <a:pPr marL="285750" indent="-285750">
              <a:spcBef>
                <a:spcPts val="600"/>
              </a:spcBef>
              <a:buFont typeface="Arial" panose="020B0604020202020204" pitchFamily="34" charset="0"/>
              <a:buChar char="•"/>
            </a:pPr>
            <a:r>
              <a:rPr lang="de-DE" sz="1200" dirty="0">
                <a:solidFill>
                  <a:schemeClr val="bg1"/>
                </a:solidFill>
              </a:rPr>
              <a:t>SoftwareONE Client Portal Support Team </a:t>
            </a:r>
          </a:p>
          <a:p>
            <a:pPr marL="285750" indent="-285750">
              <a:spcBef>
                <a:spcPts val="600"/>
              </a:spcBef>
              <a:buFont typeface="Arial" panose="020B0604020202020204" pitchFamily="34" charset="0"/>
              <a:buChar char="•"/>
            </a:pPr>
            <a:r>
              <a:rPr lang="de-DE" sz="1200" dirty="0">
                <a:solidFill>
                  <a:schemeClr val="bg1"/>
                </a:solidFill>
              </a:rPr>
              <a:t>FinOps for Cloud Plattform Team</a:t>
            </a:r>
          </a:p>
          <a:p>
            <a:pPr marL="285750" indent="-285750">
              <a:spcBef>
                <a:spcPts val="600"/>
              </a:spcBef>
              <a:buFont typeface="Arial" panose="020B0604020202020204" pitchFamily="34" charset="0"/>
              <a:buChar char="•"/>
            </a:pPr>
            <a:r>
              <a:rPr lang="de-DE" sz="1200" dirty="0">
                <a:solidFill>
                  <a:schemeClr val="bg1"/>
                </a:solidFill>
              </a:rPr>
              <a:t>IT Campus Team</a:t>
            </a:r>
          </a:p>
          <a:p>
            <a:pPr marL="285750" indent="-285750">
              <a:spcBef>
                <a:spcPts val="600"/>
              </a:spcBef>
              <a:buFont typeface="Arial" panose="020B0604020202020204" pitchFamily="34" charset="0"/>
              <a:buChar char="•"/>
            </a:pPr>
            <a:r>
              <a:rPr lang="de-DE" sz="1200" dirty="0">
                <a:solidFill>
                  <a:schemeClr val="bg1"/>
                </a:solidFill>
              </a:rPr>
              <a:t>Multivendor Premier Support Team</a:t>
            </a:r>
          </a:p>
          <a:p>
            <a:pPr marL="285750" indent="-285750">
              <a:spcBef>
                <a:spcPts val="600"/>
              </a:spcBef>
              <a:buFont typeface="Arial" panose="020B0604020202020204" pitchFamily="34" charset="0"/>
              <a:buChar char="•"/>
            </a:pPr>
            <a:r>
              <a:rPr lang="de-DE" sz="1200" dirty="0">
                <a:solidFill>
                  <a:schemeClr val="bg1"/>
                </a:solidFill>
              </a:rPr>
              <a:t>MAS Team</a:t>
            </a:r>
            <a:endParaRPr lang="en-CH" sz="1200" dirty="0">
              <a:solidFill>
                <a:schemeClr val="bg1"/>
              </a:solidFill>
            </a:endParaRPr>
          </a:p>
        </p:txBody>
      </p:sp>
      <p:sp>
        <p:nvSpPr>
          <p:cNvPr id="16" name="TextBox 36">
            <a:extLst>
              <a:ext uri="{FF2B5EF4-FFF2-40B4-BE49-F238E27FC236}">
                <a16:creationId xmlns:a16="http://schemas.microsoft.com/office/drawing/2014/main" id="{AF8D6919-BDE1-6A49-60A0-98E6D3A5EF7E}"/>
              </a:ext>
            </a:extLst>
          </p:cNvPr>
          <p:cNvSpPr txBox="1"/>
          <p:nvPr/>
        </p:nvSpPr>
        <p:spPr>
          <a:xfrm>
            <a:off x="7348411" y="3376109"/>
            <a:ext cx="2671074" cy="1354217"/>
          </a:xfrm>
          <a:prstGeom prst="rect">
            <a:avLst/>
          </a:prstGeom>
          <a:noFill/>
        </p:spPr>
        <p:txBody>
          <a:bodyPr wrap="square">
            <a:spAutoFit/>
          </a:bodyPr>
          <a:lstStyle/>
          <a:p>
            <a:pPr defTabSz="914400">
              <a:spcBef>
                <a:spcPts val="600"/>
              </a:spcBef>
              <a:defRPr/>
            </a:pPr>
            <a:r>
              <a:rPr lang="de-DE" sz="1400" b="1" dirty="0">
                <a:solidFill>
                  <a:srgbClr val="FFFFFF"/>
                </a:solidFill>
                <a:latin typeface="Arial" panose="020B0604020202020204" pitchFamily="34" charset="0"/>
              </a:rPr>
              <a:t>AM Empowerment*:</a:t>
            </a:r>
          </a:p>
          <a:p>
            <a:pPr marL="285750" indent="-285750">
              <a:spcBef>
                <a:spcPts val="600"/>
              </a:spcBef>
              <a:buFont typeface="Arial" panose="020B0604020202020204" pitchFamily="34" charset="0"/>
              <a:buChar char="•"/>
            </a:pPr>
            <a:r>
              <a:rPr lang="de-DE" sz="1200" dirty="0">
                <a:solidFill>
                  <a:schemeClr val="bg1"/>
                </a:solidFill>
              </a:rPr>
              <a:t>Level A: 4 % </a:t>
            </a:r>
          </a:p>
          <a:p>
            <a:pPr marL="285750" indent="-285750">
              <a:spcBef>
                <a:spcPts val="600"/>
              </a:spcBef>
              <a:buFont typeface="Arial" panose="020B0604020202020204" pitchFamily="34" charset="0"/>
              <a:buChar char="•"/>
            </a:pPr>
            <a:r>
              <a:rPr lang="de-DE" sz="1200" dirty="0">
                <a:solidFill>
                  <a:schemeClr val="bg1"/>
                </a:solidFill>
              </a:rPr>
              <a:t>Level B: 2 % </a:t>
            </a:r>
          </a:p>
          <a:p>
            <a:pPr marL="285750" indent="-285750">
              <a:spcBef>
                <a:spcPts val="600"/>
              </a:spcBef>
              <a:buFont typeface="Arial" panose="020B0604020202020204" pitchFamily="34" charset="0"/>
              <a:buChar char="•"/>
            </a:pPr>
            <a:r>
              <a:rPr lang="de-DE" sz="1200" dirty="0">
                <a:solidFill>
                  <a:schemeClr val="bg1"/>
                </a:solidFill>
              </a:rPr>
              <a:t>Level C: 1,5 % </a:t>
            </a:r>
          </a:p>
          <a:p>
            <a:pPr marL="285750" indent="-285750">
              <a:spcBef>
                <a:spcPts val="600"/>
              </a:spcBef>
              <a:buFont typeface="Arial" panose="020B0604020202020204" pitchFamily="34" charset="0"/>
              <a:buChar char="•"/>
            </a:pPr>
            <a:r>
              <a:rPr lang="de-DE" sz="1200" dirty="0">
                <a:solidFill>
                  <a:schemeClr val="bg1"/>
                </a:solidFill>
              </a:rPr>
              <a:t>Level D: 0,75 %</a:t>
            </a:r>
            <a:endParaRPr lang="en-CH" sz="1200" dirty="0">
              <a:solidFill>
                <a:schemeClr val="bg1"/>
              </a:solidFill>
            </a:endParaRPr>
          </a:p>
        </p:txBody>
      </p:sp>
      <p:sp>
        <p:nvSpPr>
          <p:cNvPr id="17" name="TextBox 36">
            <a:extLst>
              <a:ext uri="{FF2B5EF4-FFF2-40B4-BE49-F238E27FC236}">
                <a16:creationId xmlns:a16="http://schemas.microsoft.com/office/drawing/2014/main" id="{8D33F7AB-9D8C-FBF8-0CC7-11FD71AE87DB}"/>
              </a:ext>
            </a:extLst>
          </p:cNvPr>
          <p:cNvSpPr txBox="1"/>
          <p:nvPr/>
        </p:nvSpPr>
        <p:spPr>
          <a:xfrm>
            <a:off x="7348411" y="4880995"/>
            <a:ext cx="3742920" cy="707886"/>
          </a:xfrm>
          <a:prstGeom prst="rect">
            <a:avLst/>
          </a:prstGeom>
          <a:noFill/>
        </p:spPr>
        <p:txBody>
          <a:bodyPr wrap="square">
            <a:spAutoFit/>
          </a:bodyPr>
          <a:lstStyle/>
          <a:p>
            <a:r>
              <a:rPr lang="en-US" sz="1400" dirty="0">
                <a:solidFill>
                  <a:schemeClr val="bg1"/>
                </a:solidFill>
              </a:rPr>
              <a:t>* Different rates needs to be approved by the Sales Leader</a:t>
            </a:r>
          </a:p>
          <a:p>
            <a:endParaRPr lang="de-DE" sz="1200" b="1" dirty="0">
              <a:solidFill>
                <a:schemeClr val="bg1"/>
              </a:solidFill>
            </a:endParaRPr>
          </a:p>
        </p:txBody>
      </p:sp>
      <p:sp>
        <p:nvSpPr>
          <p:cNvPr id="2" name="TextBox 1">
            <a:extLst>
              <a:ext uri="{FF2B5EF4-FFF2-40B4-BE49-F238E27FC236}">
                <a16:creationId xmlns:a16="http://schemas.microsoft.com/office/drawing/2014/main" id="{E877F3BB-B626-C326-4072-ADAB2B63C43B}"/>
              </a:ext>
            </a:extLst>
          </p:cNvPr>
          <p:cNvSpPr txBox="1"/>
          <p:nvPr/>
        </p:nvSpPr>
        <p:spPr>
          <a:xfrm>
            <a:off x="472234" y="1222945"/>
            <a:ext cx="4571899" cy="215444"/>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schemeClr val="bg1"/>
                </a:solidFill>
                <a:effectLst/>
                <a:uLnTx/>
                <a:uFillTx/>
                <a:latin typeface="+mj-lt"/>
                <a:ea typeface="+mn-ea"/>
                <a:cs typeface="+mn-cs"/>
              </a:rPr>
              <a:t>Annual standard price:</a:t>
            </a:r>
          </a:p>
        </p:txBody>
      </p:sp>
      <p:sp>
        <p:nvSpPr>
          <p:cNvPr id="3" name="TextBox 2">
            <a:extLst>
              <a:ext uri="{FF2B5EF4-FFF2-40B4-BE49-F238E27FC236}">
                <a16:creationId xmlns:a16="http://schemas.microsoft.com/office/drawing/2014/main" id="{714EC00B-6AF6-1EEF-7400-5956A5436870}"/>
              </a:ext>
            </a:extLst>
          </p:cNvPr>
          <p:cNvSpPr txBox="1"/>
          <p:nvPr/>
        </p:nvSpPr>
        <p:spPr>
          <a:xfrm>
            <a:off x="472234" y="150578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6 % of annual license (EA / EAS / Campus)</a:t>
            </a:r>
          </a:p>
        </p:txBody>
      </p:sp>
      <p:sp>
        <p:nvSpPr>
          <p:cNvPr id="21" name="TextBox 20">
            <a:extLst>
              <a:ext uri="{FF2B5EF4-FFF2-40B4-BE49-F238E27FC236}">
                <a16:creationId xmlns:a16="http://schemas.microsoft.com/office/drawing/2014/main" id="{75946270-0A62-27D7-6AAE-33223139D1AC}"/>
              </a:ext>
            </a:extLst>
          </p:cNvPr>
          <p:cNvSpPr txBox="1"/>
          <p:nvPr/>
        </p:nvSpPr>
        <p:spPr>
          <a:xfrm>
            <a:off x="472234" y="270466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4 % of annual license (EA / EAS / Campus)</a:t>
            </a:r>
          </a:p>
        </p:txBody>
      </p:sp>
      <p:sp>
        <p:nvSpPr>
          <p:cNvPr id="26" name="TextBox 25">
            <a:extLst>
              <a:ext uri="{FF2B5EF4-FFF2-40B4-BE49-F238E27FC236}">
                <a16:creationId xmlns:a16="http://schemas.microsoft.com/office/drawing/2014/main" id="{F0405E0D-213B-0BCA-996D-04864CC1F7F1}"/>
              </a:ext>
            </a:extLst>
          </p:cNvPr>
          <p:cNvSpPr txBox="1"/>
          <p:nvPr/>
        </p:nvSpPr>
        <p:spPr>
          <a:xfrm>
            <a:off x="472234" y="391370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3 % of annual license (EA / EAS / Campus)</a:t>
            </a:r>
          </a:p>
        </p:txBody>
      </p:sp>
      <p:sp>
        <p:nvSpPr>
          <p:cNvPr id="29" name="TextBox 28">
            <a:extLst>
              <a:ext uri="{FF2B5EF4-FFF2-40B4-BE49-F238E27FC236}">
                <a16:creationId xmlns:a16="http://schemas.microsoft.com/office/drawing/2014/main" id="{7261928F-B1A9-6369-044E-907299AC71C4}"/>
              </a:ext>
            </a:extLst>
          </p:cNvPr>
          <p:cNvSpPr txBox="1"/>
          <p:nvPr/>
        </p:nvSpPr>
        <p:spPr>
          <a:xfrm>
            <a:off x="472234" y="510242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1,5 % of annual license (EA / EAS / Campus)</a:t>
            </a:r>
          </a:p>
        </p:txBody>
      </p:sp>
      <p:grpSp>
        <p:nvGrpSpPr>
          <p:cNvPr id="34" name="Group 33">
            <a:extLst>
              <a:ext uri="{FF2B5EF4-FFF2-40B4-BE49-F238E27FC236}">
                <a16:creationId xmlns:a16="http://schemas.microsoft.com/office/drawing/2014/main" id="{F271065E-8AA4-A8E0-6B8A-998A68AB46AC}"/>
              </a:ext>
            </a:extLst>
          </p:cNvPr>
          <p:cNvGrpSpPr/>
          <p:nvPr/>
        </p:nvGrpSpPr>
        <p:grpSpPr>
          <a:xfrm>
            <a:off x="479038" y="1992241"/>
            <a:ext cx="5696124" cy="4137841"/>
            <a:chOff x="479037" y="1992241"/>
            <a:chExt cx="6057155" cy="4137841"/>
          </a:xfrm>
        </p:grpSpPr>
        <p:sp>
          <p:nvSpPr>
            <p:cNvPr id="19" name="Rectangle 18">
              <a:extLst>
                <a:ext uri="{FF2B5EF4-FFF2-40B4-BE49-F238E27FC236}">
                  <a16:creationId xmlns:a16="http://schemas.microsoft.com/office/drawing/2014/main" id="{1EE27E93-9D95-7A4D-BB2C-98FF240BB67D}"/>
                </a:ext>
              </a:extLst>
            </p:cNvPr>
            <p:cNvSpPr/>
            <p:nvPr/>
          </p:nvSpPr>
          <p:spPr>
            <a:xfrm>
              <a:off x="479425" y="199224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 </a:t>
              </a:r>
              <a:r>
                <a:rPr kumimoji="0" lang="en-US" sz="1050" b="0" i="0" u="none" strike="noStrike" kern="1200" cap="none" spc="0" normalizeH="0" baseline="0" dirty="0">
                  <a:ln>
                    <a:noFill/>
                  </a:ln>
                  <a:solidFill>
                    <a:schemeClr val="tx1"/>
                  </a:solidFill>
                  <a:effectLst/>
                  <a:uLnTx/>
                  <a:uFillTx/>
                  <a:ea typeface="+mn-ea"/>
                  <a:cs typeface="+mn-cs"/>
                </a:rPr>
                <a:t>Support </a:t>
              </a:r>
              <a:r>
                <a:rPr lang="en-US" sz="1050" dirty="0">
                  <a:solidFill>
                    <a:schemeClr val="tx1"/>
                  </a:solidFill>
                </a:rPr>
                <a:t>Analyse 2‘600 EUR</a:t>
              </a:r>
              <a:r>
                <a:rPr kumimoji="0" lang="en-US" sz="1050" b="0" i="0" u="none" strike="noStrike" kern="1200" cap="none" spc="0" normalizeH="0" baseline="0" dirty="0">
                  <a:ln>
                    <a:noFill/>
                  </a:ln>
                  <a:solidFill>
                    <a:schemeClr val="tx1"/>
                  </a:solidFill>
                  <a:effectLst/>
                  <a:uLnTx/>
                  <a:uFillTx/>
                  <a:ea typeface="+mn-ea"/>
                  <a:cs typeface="+mn-cs"/>
                </a:rPr>
                <a:t> / CHF</a:t>
              </a:r>
              <a:endParaRPr lang="en-US">
                <a:solidFill>
                  <a:schemeClr val="tx1"/>
                </a:solidFill>
              </a:endParaRPr>
            </a:p>
            <a:p>
              <a:pPr defTabSz="914400">
                <a:defRPr/>
              </a:pPr>
              <a:r>
                <a:rPr kumimoji="0" lang="en-US" sz="1050" b="0" i="0" u="none" strike="noStrike" kern="1200" cap="none" spc="0" normalizeH="0" baseline="0" dirty="0">
                  <a:ln>
                    <a:noFill/>
                  </a:ln>
                  <a:solidFill>
                    <a:schemeClr val="tx1"/>
                  </a:solidFill>
                  <a:effectLst/>
                  <a:uLnTx/>
                  <a:uFillTx/>
                  <a:ea typeface="+mn-ea"/>
                  <a:cs typeface="+mn-cs"/>
                </a:rPr>
                <a:t>IT Campus 1‘500 EUR / CHF per year</a:t>
              </a:r>
              <a:endParaRPr lang="en-US" dirty="0">
                <a:solidFill>
                  <a:schemeClr val="tx1"/>
                </a:solidFill>
                <a:ea typeface="+mn-ea"/>
                <a:cs typeface="+mn-cs"/>
              </a:endParaRPr>
            </a:p>
          </p:txBody>
        </p:sp>
        <p:sp>
          <p:nvSpPr>
            <p:cNvPr id="20" name="Rectangle 19">
              <a:extLst>
                <a:ext uri="{FF2B5EF4-FFF2-40B4-BE49-F238E27FC236}">
                  <a16:creationId xmlns:a16="http://schemas.microsoft.com/office/drawing/2014/main" id="{0ED58FA9-ADC7-2E44-CF74-6C07C1B2574C}"/>
                </a:ext>
              </a:extLst>
            </p:cNvPr>
            <p:cNvSpPr/>
            <p:nvPr/>
          </p:nvSpPr>
          <p:spPr>
            <a:xfrm>
              <a:off x="3553552" y="199224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1‘600 EUR / CHF per year</a:t>
              </a:r>
            </a:p>
          </p:txBody>
        </p:sp>
        <p:sp>
          <p:nvSpPr>
            <p:cNvPr id="22" name="Rectangle 21">
              <a:extLst>
                <a:ext uri="{FF2B5EF4-FFF2-40B4-BE49-F238E27FC236}">
                  <a16:creationId xmlns:a16="http://schemas.microsoft.com/office/drawing/2014/main" id="{7A9D186A-6403-7CDE-E5C2-8C9A552B8D8F}"/>
                </a:ext>
              </a:extLst>
            </p:cNvPr>
            <p:cNvSpPr/>
            <p:nvPr/>
          </p:nvSpPr>
          <p:spPr>
            <a:xfrm>
              <a:off x="479037" y="319112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 Support</a:t>
              </a: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Analyse 2‘400</a:t>
              </a:r>
              <a:r>
                <a:rPr kumimoji="0" lang="en-US" sz="1050" b="0" i="0" u="none" strike="noStrike" kern="1200" cap="none" spc="0" normalizeH="0" baseline="0" dirty="0">
                  <a:ln>
                    <a:noFill/>
                  </a:ln>
                  <a:solidFill>
                    <a:schemeClr val="tx1"/>
                  </a:solidFill>
                  <a:effectLst/>
                  <a:uLnTx/>
                  <a:uFillTx/>
                  <a:ea typeface="+mn-ea"/>
                  <a:cs typeface="+mn-cs"/>
                </a:rPr>
                <a:t> EUR / CHF</a:t>
              </a:r>
              <a:endParaRPr lang="en-US">
                <a:solidFill>
                  <a:schemeClr val="tx1"/>
                </a:solidFill>
              </a:endParaRPr>
            </a:p>
            <a:p>
              <a:pPr defTabSz="914400">
                <a:defRPr/>
              </a:pPr>
              <a:r>
                <a:rPr kumimoji="0" lang="en-US" sz="1050" b="0" i="0" u="none" strike="noStrike" kern="1200" cap="none" spc="0" normalizeH="0" baseline="0" dirty="0">
                  <a:ln>
                    <a:noFill/>
                  </a:ln>
                  <a:solidFill>
                    <a:schemeClr val="tx1"/>
                  </a:solidFill>
                  <a:effectLst/>
                  <a:uLnTx/>
                  <a:uFillTx/>
                  <a:ea typeface="+mn-ea"/>
                  <a:cs typeface="+mn-cs"/>
                </a:rPr>
                <a:t>IT Campus 3‘000 EUR / CHF per year</a:t>
              </a:r>
              <a:endParaRPr lang="en-US" dirty="0">
                <a:solidFill>
                  <a:schemeClr val="tx1"/>
                </a:solidFill>
                <a:ea typeface="+mn-ea"/>
                <a:cs typeface="+mn-cs"/>
              </a:endParaRPr>
            </a:p>
          </p:txBody>
        </p:sp>
        <p:sp>
          <p:nvSpPr>
            <p:cNvPr id="23" name="Rectangle 22">
              <a:extLst>
                <a:ext uri="{FF2B5EF4-FFF2-40B4-BE49-F238E27FC236}">
                  <a16:creationId xmlns:a16="http://schemas.microsoft.com/office/drawing/2014/main" id="{2389EA9E-07B4-DFCB-E710-979215462B5E}"/>
                </a:ext>
              </a:extLst>
            </p:cNvPr>
            <p:cNvSpPr/>
            <p:nvPr/>
          </p:nvSpPr>
          <p:spPr>
            <a:xfrm>
              <a:off x="3553164" y="319112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2‘400 EUR / CHF per year </a:t>
              </a:r>
            </a:p>
          </p:txBody>
        </p:sp>
        <p:sp>
          <p:nvSpPr>
            <p:cNvPr id="27" name="Rectangle 26">
              <a:extLst>
                <a:ext uri="{FF2B5EF4-FFF2-40B4-BE49-F238E27FC236}">
                  <a16:creationId xmlns:a16="http://schemas.microsoft.com/office/drawing/2014/main" id="{B9DF0223-F7BB-3341-8A40-7488651AEE1E}"/>
                </a:ext>
              </a:extLst>
            </p:cNvPr>
            <p:cNvSpPr/>
            <p:nvPr/>
          </p:nvSpPr>
          <p:spPr>
            <a:xfrm>
              <a:off x="479037" y="440016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a:t>
              </a:r>
              <a:r>
                <a:rPr kumimoji="0" lang="en-US" sz="1050" b="0" i="0" u="none" strike="noStrike" kern="1200" cap="none" spc="0" normalizeH="0" baseline="0" dirty="0">
                  <a:ln>
                    <a:noFill/>
                  </a:ln>
                  <a:solidFill>
                    <a:schemeClr val="tx1"/>
                  </a:solidFill>
                  <a:effectLst/>
                  <a:uLnTx/>
                  <a:uFillTx/>
                  <a:ea typeface="+mn-ea"/>
                  <a:cs typeface="+mn-cs"/>
                </a:rPr>
                <a:t> Support </a:t>
              </a:r>
              <a:r>
                <a:rPr lang="en-US" sz="1050" dirty="0">
                  <a:solidFill>
                    <a:schemeClr val="tx1"/>
                  </a:solidFill>
                </a:rPr>
                <a:t>Analyse 4‘200 </a:t>
              </a:r>
              <a:r>
                <a:rPr kumimoji="0" lang="en-US" sz="1050" b="0" i="0" u="none" strike="noStrike" kern="1200" cap="none" spc="0" normalizeH="0" baseline="0" dirty="0">
                  <a:ln>
                    <a:noFill/>
                  </a:ln>
                  <a:solidFill>
                    <a:schemeClr val="tx1"/>
                  </a:solidFill>
                  <a:effectLst/>
                  <a:uLnTx/>
                  <a:uFillTx/>
                  <a:ea typeface="+mn-ea"/>
                  <a:cs typeface="+mn-cs"/>
                </a:rPr>
                <a:t>EUR / CHF</a:t>
              </a:r>
              <a:endParaRPr lang="en-US">
                <a:solidFill>
                  <a:schemeClr val="tx1"/>
                </a:solidFill>
              </a:endParaRPr>
            </a:p>
            <a:p>
              <a:pPr marL="0" marR="0" lvl="0" indent="0" defTabSz="914400">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IT Campus 4‘500 EUR / CHF per year</a:t>
              </a:r>
              <a:endParaRPr lang="en-US" dirty="0">
                <a:solidFill>
                  <a:schemeClr val="tx1"/>
                </a:solidFill>
                <a:ea typeface="+mn-ea"/>
                <a:cs typeface="+mn-cs"/>
              </a:endParaRPr>
            </a:p>
          </p:txBody>
        </p:sp>
        <p:sp>
          <p:nvSpPr>
            <p:cNvPr id="28" name="Rectangle 27">
              <a:extLst>
                <a:ext uri="{FF2B5EF4-FFF2-40B4-BE49-F238E27FC236}">
                  <a16:creationId xmlns:a16="http://schemas.microsoft.com/office/drawing/2014/main" id="{E8747181-6D18-3064-DA6F-97757CA3DB4A}"/>
                </a:ext>
              </a:extLst>
            </p:cNvPr>
            <p:cNvSpPr/>
            <p:nvPr/>
          </p:nvSpPr>
          <p:spPr>
            <a:xfrm>
              <a:off x="3553164" y="440016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3‘200 EUR / CHF per year </a:t>
              </a:r>
            </a:p>
          </p:txBody>
        </p:sp>
        <p:sp>
          <p:nvSpPr>
            <p:cNvPr id="30" name="Rectangle 29">
              <a:extLst>
                <a:ext uri="{FF2B5EF4-FFF2-40B4-BE49-F238E27FC236}">
                  <a16:creationId xmlns:a16="http://schemas.microsoft.com/office/drawing/2014/main" id="{B819DC45-D8B6-3823-329B-FE9E54BE1EDB}"/>
                </a:ext>
              </a:extLst>
            </p:cNvPr>
            <p:cNvSpPr/>
            <p:nvPr/>
          </p:nvSpPr>
          <p:spPr>
            <a:xfrm>
              <a:off x="479037" y="558888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 Support Analyse 5‘000 </a:t>
              </a:r>
              <a:r>
                <a:rPr kumimoji="0" lang="en-US" sz="1050" b="0" i="0" u="none" strike="noStrike" kern="1200" cap="none" spc="0" normalizeH="0" baseline="0" dirty="0">
                  <a:ln>
                    <a:noFill/>
                  </a:ln>
                  <a:solidFill>
                    <a:schemeClr val="tx1"/>
                  </a:solidFill>
                  <a:effectLst/>
                  <a:uLnTx/>
                  <a:uFillTx/>
                  <a:ea typeface="+mn-ea"/>
                  <a:cs typeface="+mn-cs"/>
                </a:rPr>
                <a:t>EUR / CHF</a:t>
              </a:r>
              <a:endParaRPr lang="en-US">
                <a:solidFill>
                  <a:schemeClr val="tx1"/>
                </a:solidFill>
              </a:endParaRPr>
            </a:p>
            <a:p>
              <a:pPr defTabSz="914400">
                <a:defRPr/>
              </a:pPr>
              <a:r>
                <a:rPr kumimoji="0" lang="en-US" sz="1050" b="0" i="0" u="none" strike="noStrike" kern="1200" cap="none" spc="0" normalizeH="0" baseline="0" dirty="0">
                  <a:ln>
                    <a:noFill/>
                  </a:ln>
                  <a:solidFill>
                    <a:schemeClr val="tx1"/>
                  </a:solidFill>
                  <a:effectLst/>
                  <a:uLnTx/>
                  <a:uFillTx/>
                  <a:ea typeface="+mn-ea"/>
                  <a:cs typeface="+mn-cs"/>
                </a:rPr>
                <a:t>IT Campus 6‘000 EUR / CHF per year</a:t>
              </a:r>
              <a:endParaRPr lang="en-US" dirty="0">
                <a:solidFill>
                  <a:schemeClr val="tx1"/>
                </a:solidFill>
                <a:ea typeface="+mn-ea"/>
                <a:cs typeface="+mn-cs"/>
              </a:endParaRPr>
            </a:p>
          </p:txBody>
        </p:sp>
        <p:sp>
          <p:nvSpPr>
            <p:cNvPr id="31" name="Rectangle 30">
              <a:extLst>
                <a:ext uri="{FF2B5EF4-FFF2-40B4-BE49-F238E27FC236}">
                  <a16:creationId xmlns:a16="http://schemas.microsoft.com/office/drawing/2014/main" id="{F16F4FF0-1087-F57D-91BF-E4F91A95746C}"/>
                </a:ext>
              </a:extLst>
            </p:cNvPr>
            <p:cNvSpPr/>
            <p:nvPr/>
          </p:nvSpPr>
          <p:spPr>
            <a:xfrm>
              <a:off x="3553164" y="558888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+Licensing Helpdesk 4‘000 EUR / CHF per year</a:t>
              </a:r>
            </a:p>
          </p:txBody>
        </p:sp>
      </p:grpSp>
      <p:cxnSp>
        <p:nvCxnSpPr>
          <p:cNvPr id="32" name="Straight Connector 31">
            <a:extLst>
              <a:ext uri="{FF2B5EF4-FFF2-40B4-BE49-F238E27FC236}">
                <a16:creationId xmlns:a16="http://schemas.microsoft.com/office/drawing/2014/main" id="{8F99E9D7-C04B-19B0-29D9-90774E157C9F}"/>
              </a:ext>
            </a:extLst>
          </p:cNvPr>
          <p:cNvCxnSpPr>
            <a:cxnSpLocks/>
          </p:cNvCxnSpPr>
          <p:nvPr/>
        </p:nvCxnSpPr>
        <p:spPr>
          <a:xfrm>
            <a:off x="6963654" y="1505786"/>
            <a:ext cx="0" cy="449764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 Placeholder 5">
            <a:extLst>
              <a:ext uri="{FF2B5EF4-FFF2-40B4-BE49-F238E27FC236}">
                <a16:creationId xmlns:a16="http://schemas.microsoft.com/office/drawing/2014/main" id="{03E98C1C-2AF9-43B9-FF6B-185649EA2F92}"/>
              </a:ext>
            </a:extLst>
          </p:cNvPr>
          <p:cNvSpPr txBox="1">
            <a:spLocks noChangeAspect="1"/>
          </p:cNvSpPr>
          <p:nvPr/>
        </p:nvSpPr>
        <p:spPr>
          <a:xfrm>
            <a:off x="10873321" y="6170930"/>
            <a:ext cx="825600" cy="288000"/>
          </a:xfrm>
          <a:prstGeom prst="rect">
            <a:avLst/>
          </a:prstGeom>
          <a:blipFill>
            <a:blip r:embed="rId5">
              <a:extLst>
                <a:ext uri="{96DAC541-7B7A-43D3-8B79-37D633B846F1}">
                  <asvg:svgBlip xmlns:asvg="http://schemas.microsoft.com/office/drawing/2016/SVG/main" r:embed="rId6"/>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24919725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3"/>
    </p:ext>
  </p:extLst>
</p:sld>
</file>

<file path=ppt/theme/theme1.xml><?xml version="1.0" encoding="utf-8"?>
<a:theme xmlns:a="http://schemas.openxmlformats.org/drawingml/2006/main" name="1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SoftwareOne-Master-2024-Haas-version-final" id="{8C5A9A9B-0274-4286-B448-F426B5CEF872}" vid="{BABEBF55-0578-4407-99A1-3918D936EE13}"/>
    </a:ext>
  </a:extLst>
</a:theme>
</file>

<file path=ppt/theme/theme2.xml><?xml version="1.0" encoding="utf-8"?>
<a:theme xmlns:a="http://schemas.openxmlformats.org/drawingml/2006/main" name="2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SoftwareOne-PPT-master-template" id="{C5C5715F-CFF8-400A-91A7-B0D7C5E4AC98}" vid="{772822BC-0A8A-41B1-B8C5-A92C37D7B87B}"/>
    </a:ext>
  </a:extLst>
</a:theme>
</file>

<file path=ppt/theme/theme3.xml><?xml version="1.0" encoding="utf-8"?>
<a:theme xmlns:a="http://schemas.openxmlformats.org/drawingml/2006/main" name="3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blank_new.potx" id="{F7F63840-C90C-40A8-A23E-1A02F376DCE9}" vid="{81E2C07C-0DF2-4A32-891C-727638A36F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0c5f79b-7e9f-420b-a9cb-2a7f58303d9f">
      <UserInfo>
        <DisplayName>Silesky, Flor</DisplayName>
        <AccountId>43</AccountId>
        <AccountType/>
      </UserInfo>
      <UserInfo>
        <DisplayName>Kleine, Andre</DisplayName>
        <AccountId>10</AccountId>
        <AccountType/>
      </UserInfo>
      <UserInfo>
        <DisplayName>Boehme, Christina</DisplayName>
        <AccountId>33</AccountId>
        <AccountType/>
      </UserInfo>
      <UserInfo>
        <DisplayName>Lyschik, Krisztina</DisplayName>
        <AccountId>245</AccountId>
        <AccountType/>
      </UserInfo>
      <UserInfo>
        <DisplayName>Moll, Erik</DisplayName>
        <AccountId>32</AccountId>
        <AccountType/>
      </UserInfo>
      <UserInfo>
        <DisplayName>Spruyt, Tony</DisplayName>
        <AccountId>30</AccountId>
        <AccountType/>
      </UserInfo>
      <UserInfo>
        <DisplayName>Kainec, Brian</DisplayName>
        <AccountId>57</AccountId>
        <AccountType/>
      </UserInfo>
      <UserInfo>
        <DisplayName>Lison, Yolanda</DisplayName>
        <AccountId>27</AccountId>
        <AccountType/>
      </UserInfo>
      <UserInfo>
        <DisplayName>Kimpel, Annika</DisplayName>
        <AccountId>58</AccountId>
        <AccountType/>
      </UserInfo>
      <UserInfo>
        <DisplayName>Semikov, Alexey</DisplayName>
        <AccountId>28</AccountId>
        <AccountType/>
      </UserInfo>
      <UserInfo>
        <DisplayName>Duracak, Renata</DisplayName>
        <AccountId>12</AccountId>
        <AccountType/>
      </UserInfo>
      <UserInfo>
        <DisplayName>Sabacky, Jaroslav</DisplayName>
        <AccountId>37</AccountId>
        <AccountType/>
      </UserInfo>
      <UserInfo>
        <DisplayName>Eisenhut, Susanne</DisplayName>
        <AccountId>55</AccountId>
        <AccountType/>
      </UserInfo>
      <UserInfo>
        <DisplayName>Jesz, Daniela</DisplayName>
        <AccountId>246</AccountId>
        <AccountType/>
      </UserInfo>
      <UserInfo>
        <DisplayName>Vollrath, Patrick</DisplayName>
        <AccountId>36</AccountId>
        <AccountType/>
      </UserInfo>
      <UserInfo>
        <DisplayName>Johnston, Ian</DisplayName>
        <AccountId>132</AccountId>
        <AccountType/>
      </UserInfo>
      <UserInfo>
        <DisplayName>Rattmann, Christian</DisplayName>
        <AccountId>130</AccountId>
        <AccountType/>
      </UserInfo>
      <UserInfo>
        <DisplayName>Mcgrath, Darren</DisplayName>
        <AccountId>131</AccountId>
        <AccountType/>
      </UserInfo>
      <UserInfo>
        <DisplayName>Trollst, Guntram</DisplayName>
        <AccountId>269</AccountId>
        <AccountType/>
      </UserInfo>
    </SharedWithUsers>
    <lcf76f155ced4ddcb4097134ff3c332f xmlns="b7006808-6b46-4894-a36d-c45dafafe15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E8CFA109713964ABAFE334401D66E3B" ma:contentTypeVersion="17" ma:contentTypeDescription="Crear nuevo documento." ma:contentTypeScope="" ma:versionID="226df0c4632e95b18b12bfd598deb55b">
  <xsd:schema xmlns:xsd="http://www.w3.org/2001/XMLSchema" xmlns:xs="http://www.w3.org/2001/XMLSchema" xmlns:p="http://schemas.microsoft.com/office/2006/metadata/properties" xmlns:ns2="b7006808-6b46-4894-a36d-c45dafafe15b" xmlns:ns3="d0c5f79b-7e9f-420b-a9cb-2a7f58303d9f" targetNamespace="http://schemas.microsoft.com/office/2006/metadata/properties" ma:root="true" ma:fieldsID="d37e5f82479d15a31308ef70cc2fca35" ns2:_="" ns3:_="">
    <xsd:import namespace="b7006808-6b46-4894-a36d-c45dafafe15b"/>
    <xsd:import namespace="d0c5f79b-7e9f-420b-a9cb-2a7f58303d9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OCR" minOccurs="0"/>
                <xsd:element ref="ns2:lcf76f155ced4ddcb4097134ff3c332f"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006808-6b46-4894-a36d-c45dafafe1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e7f68753-1e36-4716-ad1e-f6d5661a739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0c5f79b-7e9f-420b-a9cb-2a7f58303d9f" elementFormDefault="qualified">
    <xsd:import namespace="http://schemas.microsoft.com/office/2006/documentManagement/types"/>
    <xsd:import namespace="http://schemas.microsoft.com/office/infopath/2007/PartnerControls"/>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6363B3-4CD3-4E82-836F-BC9B012A2F1E}">
  <ds:schemaRefs>
    <ds:schemaRef ds:uri="http://purl.org/dc/elements/1.1/"/>
    <ds:schemaRef ds:uri="http://www.w3.org/XML/1998/namespace"/>
    <ds:schemaRef ds:uri="http://schemas.microsoft.com/office/2006/documentManagement/types"/>
    <ds:schemaRef ds:uri="http://purl.org/dc/terms/"/>
    <ds:schemaRef ds:uri="df63b60a-77c9-4803-8a7c-38c9904c3b28"/>
    <ds:schemaRef ds:uri="http://schemas.openxmlformats.org/package/2006/metadata/core-properties"/>
    <ds:schemaRef ds:uri="http://purl.org/dc/dcmitype/"/>
    <ds:schemaRef ds:uri="http://schemas.microsoft.com/office/infopath/2007/PartnerControls"/>
    <ds:schemaRef ds:uri="f26c5375-79b3-41bd-afb2-fea41a3382ca"/>
    <ds:schemaRef ds:uri="http://schemas.microsoft.com/office/2006/metadata/properties"/>
    <ds:schemaRef ds:uri="7a022dd3-0853-4262-ba7b-5bd78d0076e2"/>
    <ds:schemaRef ds:uri="5c287ecb-70eb-4996-86a9-8826e1eedab8"/>
    <ds:schemaRef ds:uri="ce87f2dd-a93d-49e5-b4ab-566cad709b78"/>
    <ds:schemaRef ds:uri="6e263eb1-769e-4bb4-9430-439130d5adeb"/>
  </ds:schemaRefs>
</ds:datastoreItem>
</file>

<file path=customXml/itemProps2.xml><?xml version="1.0" encoding="utf-8"?>
<ds:datastoreItem xmlns:ds="http://schemas.openxmlformats.org/officeDocument/2006/customXml" ds:itemID="{F3B0D55C-6343-435C-8011-73D5B67FD307}"/>
</file>

<file path=customXml/itemProps3.xml><?xml version="1.0" encoding="utf-8"?>
<ds:datastoreItem xmlns:ds="http://schemas.openxmlformats.org/officeDocument/2006/customXml" ds:itemID="{F74F54A4-0147-4BC4-AF4E-C14AC00FB31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2072</Words>
  <Application>Microsoft Office PowerPoint</Application>
  <PresentationFormat>Widescreen</PresentationFormat>
  <Paragraphs>302</Paragraphs>
  <Slides>15</Slides>
  <Notes>8</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1_Office Theme</vt:lpstr>
      <vt:lpstr>2_Office Theme</vt:lpstr>
      <vt:lpstr>3_Office Theme</vt:lpstr>
      <vt:lpstr>Microsoft Agreement Service</vt:lpstr>
      <vt:lpstr>Microsoft Agreement Service </vt:lpstr>
      <vt:lpstr>Agenda</vt:lpstr>
      <vt:lpstr>PowerPoint Presentation</vt:lpstr>
      <vt:lpstr>Package LSP</vt:lpstr>
      <vt:lpstr>Package Managed LSP</vt:lpstr>
      <vt:lpstr>Package Microsoft Advisory Managed Service</vt:lpstr>
      <vt:lpstr>Softwarone Advisory Services Overview your business.</vt:lpstr>
      <vt:lpstr>Pricing - Package Managed LSP business.</vt:lpstr>
      <vt:lpstr>PowerPoint Presentation</vt:lpstr>
      <vt:lpstr>Process Description.</vt:lpstr>
      <vt:lpstr>PowerPoint Presentation</vt:lpstr>
      <vt:lpstr>Happy Selling</vt:lpstr>
      <vt:lpstr>Get in touch</vt:lpstr>
      <vt:lpstr>Disclaimer</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SoftwareONE</dc:title>
  <dc:creator>charu narula</dc:creator>
  <cp:lastModifiedBy>Jacobs, Joelle</cp:lastModifiedBy>
  <cp:revision>90</cp:revision>
  <dcterms:created xsi:type="dcterms:W3CDTF">2020-12-14T08:08:28Z</dcterms:created>
  <dcterms:modified xsi:type="dcterms:W3CDTF">2025-07-14T09:52:43Z</dcterms:modified>
  <cp:category>Business Business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0x0101002E8CFA109713964ABAFE334401D66E3B</vt:lpwstr>
  </property>
  <property fmtid="{D5CDD505-2E9C-101B-9397-08002B2CF9AE}" pid="3" name="_dlc_DocIdItemGuid">
    <vt:lpwstr>b12310bd-5ef8-4c00-a96d-a069f6be74a5</vt:lpwstr>
  </property>
  <property fmtid="{D5CDD505-2E9C-101B-9397-08002B2CF9AE}" pid="4" name="AuthorIds_UIVersion_512">
    <vt:lpwstr>11</vt:lpwstr>
  </property>
  <property fmtid="{D5CDD505-2E9C-101B-9397-08002B2CF9AE}" pid="5" name="AuthorIds_UIVersion_3072">
    <vt:lpwstr>11</vt:lpwstr>
  </property>
  <property fmtid="{D5CDD505-2E9C-101B-9397-08002B2CF9AE}" pid="6" name="AuthorIds_UIVersion_4608">
    <vt:lpwstr>11</vt:lpwstr>
  </property>
  <property fmtid="{D5CDD505-2E9C-101B-9397-08002B2CF9AE}" pid="7" name="MSIP_Label_70303ad9-2731-4ae9-a1fd-541aca177e1e_Enabled">
    <vt:lpwstr>true</vt:lpwstr>
  </property>
  <property fmtid="{D5CDD505-2E9C-101B-9397-08002B2CF9AE}" pid="8" name="MSIP_Label_70303ad9-2731-4ae9-a1fd-541aca177e1e_SetDate">
    <vt:lpwstr>2025-06-19T06:17:02Z</vt:lpwstr>
  </property>
  <property fmtid="{D5CDD505-2E9C-101B-9397-08002B2CF9AE}" pid="9" name="MSIP_Label_70303ad9-2731-4ae9-a1fd-541aca177e1e_Method">
    <vt:lpwstr>Standard</vt:lpwstr>
  </property>
  <property fmtid="{D5CDD505-2E9C-101B-9397-08002B2CF9AE}" pid="10" name="MSIP_Label_70303ad9-2731-4ae9-a1fd-541aca177e1e_Name">
    <vt:lpwstr>Internal_Business</vt:lpwstr>
  </property>
  <property fmtid="{D5CDD505-2E9C-101B-9397-08002B2CF9AE}" pid="11" name="MSIP_Label_70303ad9-2731-4ae9-a1fd-541aca177e1e_SiteId">
    <vt:lpwstr>1dc9b339-fadb-432e-86df-423c38a0fcb8</vt:lpwstr>
  </property>
  <property fmtid="{D5CDD505-2E9C-101B-9397-08002B2CF9AE}" pid="12" name="MSIP_Label_70303ad9-2731-4ae9-a1fd-541aca177e1e_ActionId">
    <vt:lpwstr>411fd635-04f0-4115-8f10-a680f02a2161</vt:lpwstr>
  </property>
  <property fmtid="{D5CDD505-2E9C-101B-9397-08002B2CF9AE}" pid="13" name="MSIP_Label_70303ad9-2731-4ae9-a1fd-541aca177e1e_GeneratedBy">
    <vt:lpwstr>Cognni</vt:lpwstr>
  </property>
  <property fmtid="{D5CDD505-2E9C-101B-9397-08002B2CF9AE}" pid="14" name="MSIP_Label_70303ad9-2731-4ae9-a1fd-541aca177e1e_Category">
    <vt:lpwstr>Business Business</vt:lpwstr>
  </property>
  <property fmtid="{D5CDD505-2E9C-101B-9397-08002B2CF9AE}" pid="15" name="MSIP_Label_70303ad9-2731-4ae9-a1fd-541aca177e1e_ContentBits">
    <vt:lpwstr>0</vt:lpwstr>
  </property>
  <property fmtid="{D5CDD505-2E9C-101B-9397-08002B2CF9AE}" pid="16" name="CognniClassificationMarked">
    <vt:lpwstr>1</vt:lpwstr>
  </property>
  <property fmtid="{D5CDD505-2E9C-101B-9397-08002B2CF9AE}" pid="17" name="MediaServiceImageTags">
    <vt:lpwstr/>
  </property>
</Properties>
</file>